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12"/>
  </p:notesMasterIdLst>
  <p:sldIdLst>
    <p:sldId id="258" r:id="rId2"/>
    <p:sldId id="264" r:id="rId3"/>
    <p:sldId id="259" r:id="rId4"/>
    <p:sldId id="260" r:id="rId5"/>
    <p:sldId id="257" r:id="rId6"/>
    <p:sldId id="267" r:id="rId7"/>
    <p:sldId id="261" r:id="rId8"/>
    <p:sldId id="262" r:id="rId9"/>
    <p:sldId id="263" r:id="rId10"/>
    <p:sldId id="266"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CBD24"/>
    <a:srgbClr val="ABC6FD"/>
    <a:srgbClr val="E0709E"/>
    <a:srgbClr val="EEBFD3"/>
    <a:srgbClr val="FF68A1"/>
    <a:srgbClr val="3889A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21" autoAdjust="0"/>
    <p:restoredTop sz="74463" autoAdjust="0"/>
  </p:normalViewPr>
  <p:slideViewPr>
    <p:cSldViewPr snapToGrid="0">
      <p:cViewPr varScale="1">
        <p:scale>
          <a:sx n="55" d="100"/>
          <a:sy n="55" d="100"/>
        </p:scale>
        <p:origin x="1488" y="48"/>
      </p:cViewPr>
      <p:guideLst/>
    </p:cSldViewPr>
  </p:slideViewPr>
  <p:notesTextViewPr>
    <p:cViewPr>
      <p:scale>
        <a:sx n="3" d="2"/>
        <a:sy n="3" d="2"/>
      </p:scale>
      <p:origin x="0" y="0"/>
    </p:cViewPr>
  </p:notesTextViewPr>
  <p:sorterViewPr>
    <p:cViewPr>
      <p:scale>
        <a:sx n="200" d="100"/>
        <a:sy n="200" d="100"/>
      </p:scale>
      <p:origin x="0" y="0"/>
    </p:cViewPr>
  </p:sorterViewPr>
  <p:notesViewPr>
    <p:cSldViewPr snapToGrid="0">
      <p:cViewPr varScale="1">
        <p:scale>
          <a:sx n="86" d="100"/>
          <a:sy n="86" d="100"/>
        </p:scale>
        <p:origin x="3864" y="10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2D3E99C-6F8D-47A6-86C7-9B0187FBE71C}" type="doc">
      <dgm:prSet loTypeId="urn:microsoft.com/office/officeart/2011/layout/TabList" loCatId="list" qsTypeId="urn:microsoft.com/office/officeart/2005/8/quickstyle/simple1" qsCatId="simple" csTypeId="urn:microsoft.com/office/officeart/2005/8/colors/colorful5" csCatId="colorful" phldr="1"/>
      <dgm:spPr/>
      <dgm:t>
        <a:bodyPr/>
        <a:lstStyle/>
        <a:p>
          <a:endParaRPr lang="en-IN"/>
        </a:p>
      </dgm:t>
    </dgm:pt>
    <dgm:pt modelId="{914FC05D-0756-4C7C-963B-8F5C0F6F6DC3}">
      <dgm:prSet phldrT="[Text]"/>
      <dgm:spPr>
        <a:solidFill>
          <a:srgbClr val="EEBFD3"/>
        </a:solidFill>
        <a:ln>
          <a:solidFill>
            <a:srgbClr val="EEBFD3"/>
          </a:solidFill>
        </a:ln>
      </dgm:spPr>
      <dgm:t>
        <a:bodyPr/>
        <a:lstStyle/>
        <a:p>
          <a:r>
            <a:rPr lang="en-US" b="1" dirty="0">
              <a:solidFill>
                <a:schemeClr val="tx1"/>
              </a:solidFill>
              <a:latin typeface="Aptos Display" panose="020B0004020202020204" pitchFamily="34" charset="0"/>
            </a:rPr>
            <a:t>Captioning</a:t>
          </a:r>
          <a:endParaRPr lang="en-IN" b="1" dirty="0">
            <a:solidFill>
              <a:schemeClr val="tx1"/>
            </a:solidFill>
            <a:latin typeface="Aptos Display" panose="020B0004020202020204" pitchFamily="34" charset="0"/>
          </a:endParaRPr>
        </a:p>
      </dgm:t>
    </dgm:pt>
    <dgm:pt modelId="{F00ACDC8-4772-49E9-B9EB-99A2AC531757}" type="parTrans" cxnId="{518B1F94-FB83-456E-9185-16EF080D71D0}">
      <dgm:prSet/>
      <dgm:spPr/>
      <dgm:t>
        <a:bodyPr/>
        <a:lstStyle/>
        <a:p>
          <a:endParaRPr lang="en-IN">
            <a:latin typeface="Aptos Display" panose="020B0004020202020204" pitchFamily="34" charset="0"/>
          </a:endParaRPr>
        </a:p>
      </dgm:t>
    </dgm:pt>
    <dgm:pt modelId="{C5B2B7F8-9289-4198-83D8-80EFD90DD766}" type="sibTrans" cxnId="{518B1F94-FB83-456E-9185-16EF080D71D0}">
      <dgm:prSet/>
      <dgm:spPr/>
      <dgm:t>
        <a:bodyPr/>
        <a:lstStyle/>
        <a:p>
          <a:endParaRPr lang="en-IN">
            <a:latin typeface="Aptos Display" panose="020B0004020202020204" pitchFamily="34" charset="0"/>
          </a:endParaRPr>
        </a:p>
      </dgm:t>
    </dgm:pt>
    <dgm:pt modelId="{80FBBF5C-10E3-4C43-BFCD-0E76BF23A48B}">
      <dgm:prSet phldrT="[Text]" phldr="1"/>
      <dgm:spPr/>
      <dgm:t>
        <a:bodyPr/>
        <a:lstStyle/>
        <a:p>
          <a:endParaRPr lang="en-IN" dirty="0">
            <a:latin typeface="Aptos Display" panose="020B0004020202020204" pitchFamily="34" charset="0"/>
          </a:endParaRPr>
        </a:p>
      </dgm:t>
    </dgm:pt>
    <dgm:pt modelId="{C1AD3400-914D-49E2-B62F-892F4A8BC700}" type="parTrans" cxnId="{A38A6C8B-3C00-4526-A0D7-0F88B4C8EC6A}">
      <dgm:prSet/>
      <dgm:spPr/>
      <dgm:t>
        <a:bodyPr/>
        <a:lstStyle/>
        <a:p>
          <a:endParaRPr lang="en-IN">
            <a:latin typeface="Aptos Display" panose="020B0004020202020204" pitchFamily="34" charset="0"/>
          </a:endParaRPr>
        </a:p>
      </dgm:t>
    </dgm:pt>
    <dgm:pt modelId="{185B6806-BB94-4D6A-8403-8EA198412BA7}" type="sibTrans" cxnId="{A38A6C8B-3C00-4526-A0D7-0F88B4C8EC6A}">
      <dgm:prSet/>
      <dgm:spPr/>
      <dgm:t>
        <a:bodyPr/>
        <a:lstStyle/>
        <a:p>
          <a:endParaRPr lang="en-IN">
            <a:latin typeface="Aptos Display" panose="020B0004020202020204" pitchFamily="34" charset="0"/>
          </a:endParaRPr>
        </a:p>
      </dgm:t>
    </dgm:pt>
    <dgm:pt modelId="{8EC56E84-D981-4FA7-A850-F6C6705DA526}">
      <dgm:prSet phldrT="[Text]"/>
      <dgm:spPr>
        <a:solidFill>
          <a:srgbClr val="ABC6FD"/>
        </a:solidFill>
        <a:ln>
          <a:noFill/>
        </a:ln>
      </dgm:spPr>
      <dgm:t>
        <a:bodyPr/>
        <a:lstStyle/>
        <a:p>
          <a:r>
            <a:rPr lang="en-US" b="1" dirty="0">
              <a:solidFill>
                <a:schemeClr val="tx1"/>
              </a:solidFill>
              <a:latin typeface="Aptos Display" panose="020B0004020202020204" pitchFamily="34" charset="0"/>
            </a:rPr>
            <a:t>Summary Generation</a:t>
          </a:r>
          <a:endParaRPr lang="en-IN" b="1" dirty="0">
            <a:solidFill>
              <a:schemeClr val="tx1"/>
            </a:solidFill>
            <a:latin typeface="Aptos Display" panose="020B0004020202020204" pitchFamily="34" charset="0"/>
          </a:endParaRPr>
        </a:p>
      </dgm:t>
    </dgm:pt>
    <dgm:pt modelId="{5B6B2C91-A525-4FDB-B0D9-77E3A9915FBF}" type="parTrans" cxnId="{BA8F4A6A-2395-4DCD-A1CD-FEA6C80C8EBB}">
      <dgm:prSet/>
      <dgm:spPr/>
      <dgm:t>
        <a:bodyPr/>
        <a:lstStyle/>
        <a:p>
          <a:endParaRPr lang="en-IN">
            <a:latin typeface="Aptos Display" panose="020B0004020202020204" pitchFamily="34" charset="0"/>
          </a:endParaRPr>
        </a:p>
      </dgm:t>
    </dgm:pt>
    <dgm:pt modelId="{AE72DA50-9EC2-400E-AE23-9C6E512CB04B}" type="sibTrans" cxnId="{BA8F4A6A-2395-4DCD-A1CD-FEA6C80C8EBB}">
      <dgm:prSet/>
      <dgm:spPr/>
      <dgm:t>
        <a:bodyPr/>
        <a:lstStyle/>
        <a:p>
          <a:endParaRPr lang="en-IN">
            <a:latin typeface="Aptos Display" panose="020B0004020202020204" pitchFamily="34" charset="0"/>
          </a:endParaRPr>
        </a:p>
      </dgm:t>
    </dgm:pt>
    <dgm:pt modelId="{D87BA6A6-A6B6-45C5-A351-CC88D553C3E2}">
      <dgm:prSet phldrT="[Text]" phldr="1"/>
      <dgm:spPr/>
      <dgm:t>
        <a:bodyPr/>
        <a:lstStyle/>
        <a:p>
          <a:endParaRPr lang="en-IN">
            <a:latin typeface="Aptos Display" panose="020B0004020202020204" pitchFamily="34" charset="0"/>
          </a:endParaRPr>
        </a:p>
      </dgm:t>
    </dgm:pt>
    <dgm:pt modelId="{26B9C400-D2B4-477D-BF06-4DF761B9880D}" type="parTrans" cxnId="{679216F8-683D-479F-BBBB-23B145BB35CD}">
      <dgm:prSet/>
      <dgm:spPr/>
      <dgm:t>
        <a:bodyPr/>
        <a:lstStyle/>
        <a:p>
          <a:endParaRPr lang="en-IN">
            <a:latin typeface="Aptos Display" panose="020B0004020202020204" pitchFamily="34" charset="0"/>
          </a:endParaRPr>
        </a:p>
      </dgm:t>
    </dgm:pt>
    <dgm:pt modelId="{6DC6EAFA-6896-473F-A09B-AF86B0FEDFBB}" type="sibTrans" cxnId="{679216F8-683D-479F-BBBB-23B145BB35CD}">
      <dgm:prSet/>
      <dgm:spPr/>
      <dgm:t>
        <a:bodyPr/>
        <a:lstStyle/>
        <a:p>
          <a:endParaRPr lang="en-IN">
            <a:latin typeface="Aptos Display" panose="020B0004020202020204" pitchFamily="34" charset="0"/>
          </a:endParaRPr>
        </a:p>
      </dgm:t>
    </dgm:pt>
    <dgm:pt modelId="{D18F9893-9338-4BED-A0E8-131AC798C33D}">
      <dgm:prSet phldrT="[Text]"/>
      <dgm:spPr/>
      <dgm:t>
        <a:bodyPr/>
        <a:lstStyle/>
        <a:p>
          <a:r>
            <a:rPr lang="en-US" dirty="0">
              <a:latin typeface="Aptos Display" panose="020B0004020202020204" pitchFamily="34" charset="0"/>
            </a:rPr>
            <a:t>OpenAI's text generation API to summarize the chunk-wise audio captions into a cohesive, high-level summary</a:t>
          </a:r>
          <a:endParaRPr lang="en-IN" dirty="0">
            <a:latin typeface="Aptos Display" panose="020B0004020202020204" pitchFamily="34" charset="0"/>
          </a:endParaRPr>
        </a:p>
      </dgm:t>
    </dgm:pt>
    <dgm:pt modelId="{77D0A4D8-C243-4683-9186-78B02FB66CFB}" type="parTrans" cxnId="{7402702B-FAFE-44FC-AE1C-1C0D7FF49619}">
      <dgm:prSet/>
      <dgm:spPr/>
      <dgm:t>
        <a:bodyPr/>
        <a:lstStyle/>
        <a:p>
          <a:endParaRPr lang="en-IN">
            <a:latin typeface="Aptos Display" panose="020B0004020202020204" pitchFamily="34" charset="0"/>
          </a:endParaRPr>
        </a:p>
      </dgm:t>
    </dgm:pt>
    <dgm:pt modelId="{6F0809BA-BD40-402E-968B-A107DC4B43B9}" type="sibTrans" cxnId="{7402702B-FAFE-44FC-AE1C-1C0D7FF49619}">
      <dgm:prSet/>
      <dgm:spPr/>
      <dgm:t>
        <a:bodyPr/>
        <a:lstStyle/>
        <a:p>
          <a:endParaRPr lang="en-IN">
            <a:latin typeface="Aptos Display" panose="020B0004020202020204" pitchFamily="34" charset="0"/>
          </a:endParaRPr>
        </a:p>
      </dgm:t>
    </dgm:pt>
    <dgm:pt modelId="{6D82354F-4900-4AE7-865B-930C3E5569CA}">
      <dgm:prSet phldrT="[Text]"/>
      <dgm:spPr>
        <a:solidFill>
          <a:srgbClr val="FCBD24"/>
        </a:solidFill>
        <a:ln>
          <a:noFill/>
        </a:ln>
      </dgm:spPr>
      <dgm:t>
        <a:bodyPr/>
        <a:lstStyle/>
        <a:p>
          <a:r>
            <a:rPr lang="en-US" b="1" dirty="0">
              <a:solidFill>
                <a:schemeClr val="tx1"/>
              </a:solidFill>
              <a:latin typeface="Aptos Display" panose="020B0004020202020204" pitchFamily="34" charset="0"/>
            </a:rPr>
            <a:t>Scalable solution</a:t>
          </a:r>
          <a:endParaRPr lang="en-IN" b="1" dirty="0">
            <a:solidFill>
              <a:schemeClr val="tx1"/>
            </a:solidFill>
            <a:latin typeface="Aptos Display" panose="020B0004020202020204" pitchFamily="34" charset="0"/>
          </a:endParaRPr>
        </a:p>
      </dgm:t>
    </dgm:pt>
    <dgm:pt modelId="{3487E2EE-3BFC-413E-80D4-A22D15DEC7A8}" type="parTrans" cxnId="{C9FF808C-0B05-41C0-B060-5332D21FC97D}">
      <dgm:prSet/>
      <dgm:spPr/>
      <dgm:t>
        <a:bodyPr/>
        <a:lstStyle/>
        <a:p>
          <a:endParaRPr lang="en-IN">
            <a:latin typeface="Aptos Display" panose="020B0004020202020204" pitchFamily="34" charset="0"/>
          </a:endParaRPr>
        </a:p>
      </dgm:t>
    </dgm:pt>
    <dgm:pt modelId="{D0B1A791-3061-4FF3-B133-F0285CD8DC59}" type="sibTrans" cxnId="{C9FF808C-0B05-41C0-B060-5332D21FC97D}">
      <dgm:prSet/>
      <dgm:spPr/>
      <dgm:t>
        <a:bodyPr/>
        <a:lstStyle/>
        <a:p>
          <a:endParaRPr lang="en-IN">
            <a:latin typeface="Aptos Display" panose="020B0004020202020204" pitchFamily="34" charset="0"/>
          </a:endParaRPr>
        </a:p>
      </dgm:t>
    </dgm:pt>
    <dgm:pt modelId="{AC5B90F2-8AA5-4042-B26F-7C3084CF7E1F}">
      <dgm:prSet phldrT="[Text]" phldr="1"/>
      <dgm:spPr/>
      <dgm:t>
        <a:bodyPr/>
        <a:lstStyle/>
        <a:p>
          <a:endParaRPr lang="en-IN">
            <a:latin typeface="Aptos Display" panose="020B0004020202020204" pitchFamily="34" charset="0"/>
          </a:endParaRPr>
        </a:p>
      </dgm:t>
    </dgm:pt>
    <dgm:pt modelId="{CB0A6A4C-6574-49E6-8B96-50870A54F1F3}" type="parTrans" cxnId="{3AA1C3B3-EE22-4F81-8253-2F904ED1C985}">
      <dgm:prSet/>
      <dgm:spPr/>
      <dgm:t>
        <a:bodyPr/>
        <a:lstStyle/>
        <a:p>
          <a:endParaRPr lang="en-IN">
            <a:latin typeface="Aptos Display" panose="020B0004020202020204" pitchFamily="34" charset="0"/>
          </a:endParaRPr>
        </a:p>
      </dgm:t>
    </dgm:pt>
    <dgm:pt modelId="{76BED192-47BB-4C63-8E34-D9105B08215D}" type="sibTrans" cxnId="{3AA1C3B3-EE22-4F81-8253-2F904ED1C985}">
      <dgm:prSet/>
      <dgm:spPr/>
      <dgm:t>
        <a:bodyPr/>
        <a:lstStyle/>
        <a:p>
          <a:endParaRPr lang="en-IN">
            <a:latin typeface="Aptos Display" panose="020B0004020202020204" pitchFamily="34" charset="0"/>
          </a:endParaRPr>
        </a:p>
      </dgm:t>
    </dgm:pt>
    <dgm:pt modelId="{FE00EA7B-53B1-40A9-AC13-1ECA2E1ED2C3}">
      <dgm:prSet phldrT="[Text]"/>
      <dgm:spPr/>
      <dgm:t>
        <a:bodyPr/>
        <a:lstStyle/>
        <a:p>
          <a:r>
            <a:rPr lang="en-US" dirty="0">
              <a:latin typeface="Aptos Display" panose="020B0004020202020204" pitchFamily="34" charset="0"/>
            </a:rPr>
            <a:t>End-to-end workflow using AWS services</a:t>
          </a:r>
          <a:endParaRPr lang="en-IN" dirty="0">
            <a:latin typeface="Aptos Display" panose="020B0004020202020204" pitchFamily="34" charset="0"/>
          </a:endParaRPr>
        </a:p>
      </dgm:t>
    </dgm:pt>
    <dgm:pt modelId="{0A3B1193-2683-4891-9572-1113991B0B38}" type="parTrans" cxnId="{68A0C2BC-D33B-4844-A09D-30E9234573D1}">
      <dgm:prSet/>
      <dgm:spPr/>
      <dgm:t>
        <a:bodyPr/>
        <a:lstStyle/>
        <a:p>
          <a:endParaRPr lang="en-IN">
            <a:latin typeface="Aptos Display" panose="020B0004020202020204" pitchFamily="34" charset="0"/>
          </a:endParaRPr>
        </a:p>
      </dgm:t>
    </dgm:pt>
    <dgm:pt modelId="{478529DF-84A7-4510-8F0D-0905CBBBD24E}" type="sibTrans" cxnId="{68A0C2BC-D33B-4844-A09D-30E9234573D1}">
      <dgm:prSet/>
      <dgm:spPr/>
      <dgm:t>
        <a:bodyPr/>
        <a:lstStyle/>
        <a:p>
          <a:endParaRPr lang="en-IN">
            <a:latin typeface="Aptos Display" panose="020B0004020202020204" pitchFamily="34" charset="0"/>
          </a:endParaRPr>
        </a:p>
      </dgm:t>
    </dgm:pt>
    <dgm:pt modelId="{7FB3EDB8-878D-4094-AC2E-DC71652A0AC4}">
      <dgm:prSet phldrT="[Text]"/>
      <dgm:spPr/>
      <dgm:t>
        <a:bodyPr/>
        <a:lstStyle/>
        <a:p>
          <a:r>
            <a:rPr lang="en-US" dirty="0">
              <a:latin typeface="Aptos Display" panose="020B0004020202020204" pitchFamily="34" charset="0"/>
            </a:rPr>
            <a:t>Automate audio captioning in real-time for music clips
Deploy machine learning model</a:t>
          </a:r>
          <a:endParaRPr lang="en-IN" dirty="0">
            <a:latin typeface="Aptos Display" panose="020B0004020202020204" pitchFamily="34" charset="0"/>
          </a:endParaRPr>
        </a:p>
      </dgm:t>
    </dgm:pt>
    <dgm:pt modelId="{9773FB84-3479-47C0-B556-2756353660FC}" type="sibTrans" cxnId="{9A76F6D9-5472-41B9-97F5-8ECBFFF52692}">
      <dgm:prSet/>
      <dgm:spPr/>
      <dgm:t>
        <a:bodyPr/>
        <a:lstStyle/>
        <a:p>
          <a:endParaRPr lang="en-IN">
            <a:latin typeface="Aptos Display" panose="020B0004020202020204" pitchFamily="34" charset="0"/>
          </a:endParaRPr>
        </a:p>
      </dgm:t>
    </dgm:pt>
    <dgm:pt modelId="{76716DE3-3E5E-45D8-A61C-0C6FB191F6A9}" type="parTrans" cxnId="{9A76F6D9-5472-41B9-97F5-8ECBFFF52692}">
      <dgm:prSet/>
      <dgm:spPr/>
      <dgm:t>
        <a:bodyPr/>
        <a:lstStyle/>
        <a:p>
          <a:endParaRPr lang="en-IN">
            <a:latin typeface="Aptos Display" panose="020B0004020202020204" pitchFamily="34" charset="0"/>
          </a:endParaRPr>
        </a:p>
      </dgm:t>
    </dgm:pt>
    <dgm:pt modelId="{9235FFFA-FEC6-46BD-AB5F-AF7267F25DEA}">
      <dgm:prSet phldrT="[Text]"/>
      <dgm:spPr/>
      <dgm:t>
        <a:bodyPr/>
        <a:lstStyle/>
        <a:p>
          <a:r>
            <a:rPr lang="en-US" dirty="0">
              <a:latin typeface="Aptos Display" panose="020B0004020202020204" pitchFamily="34" charset="0"/>
            </a:rPr>
            <a:t>Capturing key themes, emotional tones &amp; insights from audio content</a:t>
          </a:r>
          <a:endParaRPr lang="en-IN" dirty="0">
            <a:latin typeface="Aptos Display" panose="020B0004020202020204" pitchFamily="34" charset="0"/>
          </a:endParaRPr>
        </a:p>
      </dgm:t>
    </dgm:pt>
    <dgm:pt modelId="{D78B4212-F83B-4199-9719-29295F1D46ED}" type="parTrans" cxnId="{C4C4E43C-9B78-4EF4-8CE2-742A08709A65}">
      <dgm:prSet/>
      <dgm:spPr/>
      <dgm:t>
        <a:bodyPr/>
        <a:lstStyle/>
        <a:p>
          <a:endParaRPr lang="en-IN">
            <a:latin typeface="Aptos Display" panose="020B0004020202020204" pitchFamily="34" charset="0"/>
          </a:endParaRPr>
        </a:p>
      </dgm:t>
    </dgm:pt>
    <dgm:pt modelId="{24989D22-C674-41D5-9A1B-0FC3034850EF}" type="sibTrans" cxnId="{C4C4E43C-9B78-4EF4-8CE2-742A08709A65}">
      <dgm:prSet/>
      <dgm:spPr/>
      <dgm:t>
        <a:bodyPr/>
        <a:lstStyle/>
        <a:p>
          <a:endParaRPr lang="en-IN">
            <a:latin typeface="Aptos Display" panose="020B0004020202020204" pitchFamily="34" charset="0"/>
          </a:endParaRPr>
        </a:p>
      </dgm:t>
    </dgm:pt>
    <dgm:pt modelId="{5257BFCD-07F4-4A88-ADB4-9E4B5F459D8C}">
      <dgm:prSet phldrT="[Text]"/>
      <dgm:spPr/>
      <dgm:t>
        <a:bodyPr/>
        <a:lstStyle/>
        <a:p>
          <a:r>
            <a:rPr lang="en-US" dirty="0">
              <a:latin typeface="Aptos Display" panose="020B0004020202020204" pitchFamily="34" charset="0"/>
            </a:rPr>
            <a:t>Amazon </a:t>
          </a:r>
          <a:r>
            <a:rPr lang="en-US" dirty="0" err="1">
              <a:latin typeface="Aptos Display" panose="020B0004020202020204" pitchFamily="34" charset="0"/>
            </a:rPr>
            <a:t>SageMaker</a:t>
          </a:r>
          <a:r>
            <a:rPr lang="en-US" dirty="0">
              <a:latin typeface="Aptos Display" panose="020B0004020202020204" pitchFamily="34" charset="0"/>
            </a:rPr>
            <a:t> and other AWS tools (EBS, lambda, Code build), Docker to enable scalable and efficient processing of audio data</a:t>
          </a:r>
          <a:endParaRPr lang="en-IN" dirty="0">
            <a:latin typeface="Aptos Display" panose="020B0004020202020204" pitchFamily="34" charset="0"/>
          </a:endParaRPr>
        </a:p>
      </dgm:t>
    </dgm:pt>
    <dgm:pt modelId="{397C13E3-4B53-40DB-B3B9-4579AE8330E7}" type="parTrans" cxnId="{DD2C468F-1EEA-4402-B171-A4DC718A68C2}">
      <dgm:prSet/>
      <dgm:spPr/>
      <dgm:t>
        <a:bodyPr/>
        <a:lstStyle/>
        <a:p>
          <a:endParaRPr lang="en-IN">
            <a:latin typeface="Aptos Display" panose="020B0004020202020204" pitchFamily="34" charset="0"/>
          </a:endParaRPr>
        </a:p>
      </dgm:t>
    </dgm:pt>
    <dgm:pt modelId="{0BA4F497-D5C1-432A-A534-1477AECD9A83}" type="sibTrans" cxnId="{DD2C468F-1EEA-4402-B171-A4DC718A68C2}">
      <dgm:prSet/>
      <dgm:spPr/>
      <dgm:t>
        <a:bodyPr/>
        <a:lstStyle/>
        <a:p>
          <a:endParaRPr lang="en-IN">
            <a:latin typeface="Aptos Display" panose="020B0004020202020204" pitchFamily="34" charset="0"/>
          </a:endParaRPr>
        </a:p>
      </dgm:t>
    </dgm:pt>
    <dgm:pt modelId="{30575BCB-B6C4-4E1C-BD2A-273A3DC42B0B}">
      <dgm:prSet phldrT="[Text]"/>
      <dgm:spPr/>
      <dgm:t>
        <a:bodyPr/>
        <a:lstStyle/>
        <a:p>
          <a:endParaRPr lang="en-IN" dirty="0">
            <a:latin typeface="Aptos Display" panose="020B0004020202020204" pitchFamily="34" charset="0"/>
          </a:endParaRPr>
        </a:p>
      </dgm:t>
    </dgm:pt>
    <dgm:pt modelId="{92E4BF50-34CD-4922-B8AB-FD00131B629C}" type="parTrans" cxnId="{6B0568CB-5FD5-4201-AE61-AE9FAD4AB47F}">
      <dgm:prSet/>
      <dgm:spPr/>
      <dgm:t>
        <a:bodyPr/>
        <a:lstStyle/>
        <a:p>
          <a:endParaRPr lang="en-IN">
            <a:latin typeface="Aptos Display" panose="020B0004020202020204" pitchFamily="34" charset="0"/>
          </a:endParaRPr>
        </a:p>
      </dgm:t>
    </dgm:pt>
    <dgm:pt modelId="{E5E2BFE2-A6FA-4BD8-AA3A-9097861B429A}" type="sibTrans" cxnId="{6B0568CB-5FD5-4201-AE61-AE9FAD4AB47F}">
      <dgm:prSet/>
      <dgm:spPr/>
      <dgm:t>
        <a:bodyPr/>
        <a:lstStyle/>
        <a:p>
          <a:endParaRPr lang="en-IN">
            <a:latin typeface="Aptos Display" panose="020B0004020202020204" pitchFamily="34" charset="0"/>
          </a:endParaRPr>
        </a:p>
      </dgm:t>
    </dgm:pt>
    <dgm:pt modelId="{F6EFCDC4-6C52-447A-BBE7-37C3CC4158B4}" type="pres">
      <dgm:prSet presAssocID="{02D3E99C-6F8D-47A6-86C7-9B0187FBE71C}" presName="Name0" presStyleCnt="0">
        <dgm:presLayoutVars>
          <dgm:chMax/>
          <dgm:chPref val="3"/>
          <dgm:dir/>
          <dgm:animOne val="branch"/>
          <dgm:animLvl val="lvl"/>
        </dgm:presLayoutVars>
      </dgm:prSet>
      <dgm:spPr/>
    </dgm:pt>
    <dgm:pt modelId="{5050EF5E-DE52-49D6-9A90-60B9571003F5}" type="pres">
      <dgm:prSet presAssocID="{914FC05D-0756-4C7C-963B-8F5C0F6F6DC3}" presName="composite" presStyleCnt="0"/>
      <dgm:spPr/>
    </dgm:pt>
    <dgm:pt modelId="{4C79FF3C-F391-49AE-95A3-E3CCD8F8E7D5}" type="pres">
      <dgm:prSet presAssocID="{914FC05D-0756-4C7C-963B-8F5C0F6F6DC3}" presName="FirstChild" presStyleLbl="revTx" presStyleIdx="0" presStyleCnt="6">
        <dgm:presLayoutVars>
          <dgm:chMax val="0"/>
          <dgm:chPref val="0"/>
          <dgm:bulletEnabled val="1"/>
        </dgm:presLayoutVars>
      </dgm:prSet>
      <dgm:spPr/>
    </dgm:pt>
    <dgm:pt modelId="{E3378897-1526-4D61-B10A-1FECD89406FE}" type="pres">
      <dgm:prSet presAssocID="{914FC05D-0756-4C7C-963B-8F5C0F6F6DC3}" presName="Parent" presStyleLbl="alignNode1" presStyleIdx="0" presStyleCnt="3">
        <dgm:presLayoutVars>
          <dgm:chMax val="3"/>
          <dgm:chPref val="3"/>
          <dgm:bulletEnabled val="1"/>
        </dgm:presLayoutVars>
      </dgm:prSet>
      <dgm:spPr/>
    </dgm:pt>
    <dgm:pt modelId="{FB9FB88C-77C0-4C53-8F49-EA5B04749948}" type="pres">
      <dgm:prSet presAssocID="{914FC05D-0756-4C7C-963B-8F5C0F6F6DC3}" presName="Accent" presStyleLbl="parChTrans1D1" presStyleIdx="0" presStyleCnt="3"/>
      <dgm:spPr>
        <a:ln>
          <a:solidFill>
            <a:srgbClr val="EEBFD3"/>
          </a:solidFill>
        </a:ln>
      </dgm:spPr>
    </dgm:pt>
    <dgm:pt modelId="{4E8C4192-FC2D-4A98-9C76-2011C01CF627}" type="pres">
      <dgm:prSet presAssocID="{914FC05D-0756-4C7C-963B-8F5C0F6F6DC3}" presName="Child" presStyleLbl="revTx" presStyleIdx="1" presStyleCnt="6">
        <dgm:presLayoutVars>
          <dgm:chMax val="0"/>
          <dgm:chPref val="0"/>
          <dgm:bulletEnabled val="1"/>
        </dgm:presLayoutVars>
      </dgm:prSet>
      <dgm:spPr/>
    </dgm:pt>
    <dgm:pt modelId="{BD775E4E-73D5-4A65-850F-FD54040B5C9D}" type="pres">
      <dgm:prSet presAssocID="{C5B2B7F8-9289-4198-83D8-80EFD90DD766}" presName="sibTrans" presStyleCnt="0"/>
      <dgm:spPr/>
    </dgm:pt>
    <dgm:pt modelId="{1748D524-4FE9-44F4-8B0D-C0101D063B5C}" type="pres">
      <dgm:prSet presAssocID="{8EC56E84-D981-4FA7-A850-F6C6705DA526}" presName="composite" presStyleCnt="0"/>
      <dgm:spPr/>
    </dgm:pt>
    <dgm:pt modelId="{4B453359-72B9-437B-B198-9815A5B0B002}" type="pres">
      <dgm:prSet presAssocID="{8EC56E84-D981-4FA7-A850-F6C6705DA526}" presName="FirstChild" presStyleLbl="revTx" presStyleIdx="2" presStyleCnt="6">
        <dgm:presLayoutVars>
          <dgm:chMax val="0"/>
          <dgm:chPref val="0"/>
          <dgm:bulletEnabled val="1"/>
        </dgm:presLayoutVars>
      </dgm:prSet>
      <dgm:spPr/>
    </dgm:pt>
    <dgm:pt modelId="{BF812FD0-645A-4E45-B338-21496C3D957D}" type="pres">
      <dgm:prSet presAssocID="{8EC56E84-D981-4FA7-A850-F6C6705DA526}" presName="Parent" presStyleLbl="alignNode1" presStyleIdx="1" presStyleCnt="3">
        <dgm:presLayoutVars>
          <dgm:chMax val="3"/>
          <dgm:chPref val="3"/>
          <dgm:bulletEnabled val="1"/>
        </dgm:presLayoutVars>
      </dgm:prSet>
      <dgm:spPr/>
    </dgm:pt>
    <dgm:pt modelId="{B84BD2BF-6792-49AB-896E-FFE2975B868B}" type="pres">
      <dgm:prSet presAssocID="{8EC56E84-D981-4FA7-A850-F6C6705DA526}" presName="Accent" presStyleLbl="parChTrans1D1" presStyleIdx="1" presStyleCnt="3"/>
      <dgm:spPr>
        <a:ln>
          <a:solidFill>
            <a:srgbClr val="ABC6FD"/>
          </a:solidFill>
        </a:ln>
      </dgm:spPr>
    </dgm:pt>
    <dgm:pt modelId="{C53C9EB7-325B-4A5F-8464-C7C49597B5E3}" type="pres">
      <dgm:prSet presAssocID="{8EC56E84-D981-4FA7-A850-F6C6705DA526}" presName="Child" presStyleLbl="revTx" presStyleIdx="3" presStyleCnt="6" custScaleY="67475">
        <dgm:presLayoutVars>
          <dgm:chMax val="0"/>
          <dgm:chPref val="0"/>
          <dgm:bulletEnabled val="1"/>
        </dgm:presLayoutVars>
      </dgm:prSet>
      <dgm:spPr/>
    </dgm:pt>
    <dgm:pt modelId="{74D86FFD-F579-41F2-A4E6-0097B7EDC610}" type="pres">
      <dgm:prSet presAssocID="{AE72DA50-9EC2-400E-AE23-9C6E512CB04B}" presName="sibTrans" presStyleCnt="0"/>
      <dgm:spPr/>
    </dgm:pt>
    <dgm:pt modelId="{A73CB17A-832F-4AD6-91FC-6B09BC94C833}" type="pres">
      <dgm:prSet presAssocID="{6D82354F-4900-4AE7-865B-930C3E5569CA}" presName="composite" presStyleCnt="0"/>
      <dgm:spPr/>
    </dgm:pt>
    <dgm:pt modelId="{C928BE5A-47C4-4892-9511-C7515F31D453}" type="pres">
      <dgm:prSet presAssocID="{6D82354F-4900-4AE7-865B-930C3E5569CA}" presName="FirstChild" presStyleLbl="revTx" presStyleIdx="4" presStyleCnt="6">
        <dgm:presLayoutVars>
          <dgm:chMax val="0"/>
          <dgm:chPref val="0"/>
          <dgm:bulletEnabled val="1"/>
        </dgm:presLayoutVars>
      </dgm:prSet>
      <dgm:spPr/>
    </dgm:pt>
    <dgm:pt modelId="{E600C420-E5F6-4C84-B22C-149046E402AD}" type="pres">
      <dgm:prSet presAssocID="{6D82354F-4900-4AE7-865B-930C3E5569CA}" presName="Parent" presStyleLbl="alignNode1" presStyleIdx="2" presStyleCnt="3">
        <dgm:presLayoutVars>
          <dgm:chMax val="3"/>
          <dgm:chPref val="3"/>
          <dgm:bulletEnabled val="1"/>
        </dgm:presLayoutVars>
      </dgm:prSet>
      <dgm:spPr/>
    </dgm:pt>
    <dgm:pt modelId="{CA721C77-FAD2-4CFB-A35F-1E4204B7F7F5}" type="pres">
      <dgm:prSet presAssocID="{6D82354F-4900-4AE7-865B-930C3E5569CA}" presName="Accent" presStyleLbl="parChTrans1D1" presStyleIdx="2" presStyleCnt="3"/>
      <dgm:spPr>
        <a:ln>
          <a:solidFill>
            <a:srgbClr val="FFC000"/>
          </a:solidFill>
        </a:ln>
      </dgm:spPr>
    </dgm:pt>
    <dgm:pt modelId="{C879A70D-EE46-4921-B1DA-2B29341E8F60}" type="pres">
      <dgm:prSet presAssocID="{6D82354F-4900-4AE7-865B-930C3E5569CA}" presName="Child" presStyleLbl="revTx" presStyleIdx="5" presStyleCnt="6">
        <dgm:presLayoutVars>
          <dgm:chMax val="0"/>
          <dgm:chPref val="0"/>
          <dgm:bulletEnabled val="1"/>
        </dgm:presLayoutVars>
      </dgm:prSet>
      <dgm:spPr/>
    </dgm:pt>
  </dgm:ptLst>
  <dgm:cxnLst>
    <dgm:cxn modelId="{5CF73210-641C-4C0A-A924-983C7D20633A}" type="presOf" srcId="{5257BFCD-07F4-4A88-ADB4-9E4B5F459D8C}" destId="{C879A70D-EE46-4921-B1DA-2B29341E8F60}" srcOrd="0" destOrd="1" presId="urn:microsoft.com/office/officeart/2011/layout/TabList"/>
    <dgm:cxn modelId="{555EC616-75A1-4012-B40C-482A116AAA58}" type="presOf" srcId="{7FB3EDB8-878D-4094-AC2E-DC71652A0AC4}" destId="{4E8C4192-FC2D-4A98-9C76-2011C01CF627}" srcOrd="0" destOrd="0" presId="urn:microsoft.com/office/officeart/2011/layout/TabList"/>
    <dgm:cxn modelId="{C7B74F19-D9C7-4EE3-A160-EE27D04E7E4C}" type="presOf" srcId="{FE00EA7B-53B1-40A9-AC13-1ECA2E1ED2C3}" destId="{C879A70D-EE46-4921-B1DA-2B29341E8F60}" srcOrd="0" destOrd="0" presId="urn:microsoft.com/office/officeart/2011/layout/TabList"/>
    <dgm:cxn modelId="{2C22BD1B-608E-4ED4-92C6-219B05D53C0D}" type="presOf" srcId="{02D3E99C-6F8D-47A6-86C7-9B0187FBE71C}" destId="{F6EFCDC4-6C52-447A-BBE7-37C3CC4158B4}" srcOrd="0" destOrd="0" presId="urn:microsoft.com/office/officeart/2011/layout/TabList"/>
    <dgm:cxn modelId="{7402702B-FAFE-44FC-AE1C-1C0D7FF49619}" srcId="{8EC56E84-D981-4FA7-A850-F6C6705DA526}" destId="{D18F9893-9338-4BED-A0E8-131AC798C33D}" srcOrd="1" destOrd="0" parTransId="{77D0A4D8-C243-4683-9186-78B02FB66CFB}" sibTransId="{6F0809BA-BD40-402E-968B-A107DC4B43B9}"/>
    <dgm:cxn modelId="{55F58E2C-D4CD-4323-9BD2-86A247EAFD3C}" type="presOf" srcId="{D18F9893-9338-4BED-A0E8-131AC798C33D}" destId="{C53C9EB7-325B-4A5F-8464-C7C49597B5E3}" srcOrd="0" destOrd="0" presId="urn:microsoft.com/office/officeart/2011/layout/TabList"/>
    <dgm:cxn modelId="{89AA5C31-6D50-43C1-97E6-BBA878E97F4F}" type="presOf" srcId="{AC5B90F2-8AA5-4042-B26F-7C3084CF7E1F}" destId="{C928BE5A-47C4-4892-9511-C7515F31D453}" srcOrd="0" destOrd="0" presId="urn:microsoft.com/office/officeart/2011/layout/TabList"/>
    <dgm:cxn modelId="{F9A57A3C-5C05-4C7B-BBCA-AAE31EE999BC}" type="presOf" srcId="{6D82354F-4900-4AE7-865B-930C3E5569CA}" destId="{E600C420-E5F6-4C84-B22C-149046E402AD}" srcOrd="0" destOrd="0" presId="urn:microsoft.com/office/officeart/2011/layout/TabList"/>
    <dgm:cxn modelId="{C4C4E43C-9B78-4EF4-8CE2-742A08709A65}" srcId="{914FC05D-0756-4C7C-963B-8F5C0F6F6DC3}" destId="{9235FFFA-FEC6-46BD-AB5F-AF7267F25DEA}" srcOrd="2" destOrd="0" parTransId="{D78B4212-F83B-4199-9719-29295F1D46ED}" sibTransId="{24989D22-C674-41D5-9A1B-0FC3034850EF}"/>
    <dgm:cxn modelId="{BA8F4A6A-2395-4DCD-A1CD-FEA6C80C8EBB}" srcId="{02D3E99C-6F8D-47A6-86C7-9B0187FBE71C}" destId="{8EC56E84-D981-4FA7-A850-F6C6705DA526}" srcOrd="1" destOrd="0" parTransId="{5B6B2C91-A525-4FDB-B0D9-77E3A9915FBF}" sibTransId="{AE72DA50-9EC2-400E-AE23-9C6E512CB04B}"/>
    <dgm:cxn modelId="{DCAE1070-C202-4DB9-AED6-304F245DDFD8}" type="presOf" srcId="{914FC05D-0756-4C7C-963B-8F5C0F6F6DC3}" destId="{E3378897-1526-4D61-B10A-1FECD89406FE}" srcOrd="0" destOrd="0" presId="urn:microsoft.com/office/officeart/2011/layout/TabList"/>
    <dgm:cxn modelId="{A31D0D52-F518-47D6-888A-B1EF899698B5}" type="presOf" srcId="{9235FFFA-FEC6-46BD-AB5F-AF7267F25DEA}" destId="{4E8C4192-FC2D-4A98-9C76-2011C01CF627}" srcOrd="0" destOrd="1" presId="urn:microsoft.com/office/officeart/2011/layout/TabList"/>
    <dgm:cxn modelId="{A38A6C8B-3C00-4526-A0D7-0F88B4C8EC6A}" srcId="{914FC05D-0756-4C7C-963B-8F5C0F6F6DC3}" destId="{80FBBF5C-10E3-4C43-BFCD-0E76BF23A48B}" srcOrd="0" destOrd="0" parTransId="{C1AD3400-914D-49E2-B62F-892F4A8BC700}" sibTransId="{185B6806-BB94-4D6A-8403-8EA198412BA7}"/>
    <dgm:cxn modelId="{C9FF808C-0B05-41C0-B060-5332D21FC97D}" srcId="{02D3E99C-6F8D-47A6-86C7-9B0187FBE71C}" destId="{6D82354F-4900-4AE7-865B-930C3E5569CA}" srcOrd="2" destOrd="0" parTransId="{3487E2EE-3BFC-413E-80D4-A22D15DEC7A8}" sibTransId="{D0B1A791-3061-4FF3-B133-F0285CD8DC59}"/>
    <dgm:cxn modelId="{DD2C468F-1EEA-4402-B171-A4DC718A68C2}" srcId="{6D82354F-4900-4AE7-865B-930C3E5569CA}" destId="{5257BFCD-07F4-4A88-ADB4-9E4B5F459D8C}" srcOrd="2" destOrd="0" parTransId="{397C13E3-4B53-40DB-B3B9-4579AE8330E7}" sibTransId="{0BA4F497-D5C1-432A-A534-1477AECD9A83}"/>
    <dgm:cxn modelId="{518B1F94-FB83-456E-9185-16EF080D71D0}" srcId="{02D3E99C-6F8D-47A6-86C7-9B0187FBE71C}" destId="{914FC05D-0756-4C7C-963B-8F5C0F6F6DC3}" srcOrd="0" destOrd="0" parTransId="{F00ACDC8-4772-49E9-B9EB-99A2AC531757}" sibTransId="{C5B2B7F8-9289-4198-83D8-80EFD90DD766}"/>
    <dgm:cxn modelId="{F7076699-9CDD-4214-A875-CA0938A803B9}" type="presOf" srcId="{D87BA6A6-A6B6-45C5-A351-CC88D553C3E2}" destId="{4B453359-72B9-437B-B198-9815A5B0B002}" srcOrd="0" destOrd="0" presId="urn:microsoft.com/office/officeart/2011/layout/TabList"/>
    <dgm:cxn modelId="{081250A5-E74F-4BB9-9E1A-DBEE0D3DF8E6}" type="presOf" srcId="{8EC56E84-D981-4FA7-A850-F6C6705DA526}" destId="{BF812FD0-645A-4E45-B338-21496C3D957D}" srcOrd="0" destOrd="0" presId="urn:microsoft.com/office/officeart/2011/layout/TabList"/>
    <dgm:cxn modelId="{79E611AD-5813-421F-9AEF-833B14C4A45A}" type="presOf" srcId="{80FBBF5C-10E3-4C43-BFCD-0E76BF23A48B}" destId="{4C79FF3C-F391-49AE-95A3-E3CCD8F8E7D5}" srcOrd="0" destOrd="0" presId="urn:microsoft.com/office/officeart/2011/layout/TabList"/>
    <dgm:cxn modelId="{3AA1C3B3-EE22-4F81-8253-2F904ED1C985}" srcId="{6D82354F-4900-4AE7-865B-930C3E5569CA}" destId="{AC5B90F2-8AA5-4042-B26F-7C3084CF7E1F}" srcOrd="0" destOrd="0" parTransId="{CB0A6A4C-6574-49E6-8B96-50870A54F1F3}" sibTransId="{76BED192-47BB-4C63-8E34-D9105B08215D}"/>
    <dgm:cxn modelId="{68A0C2BC-D33B-4844-A09D-30E9234573D1}" srcId="{6D82354F-4900-4AE7-865B-930C3E5569CA}" destId="{FE00EA7B-53B1-40A9-AC13-1ECA2E1ED2C3}" srcOrd="1" destOrd="0" parTransId="{0A3B1193-2683-4891-9572-1113991B0B38}" sibTransId="{478529DF-84A7-4510-8F0D-0905CBBBD24E}"/>
    <dgm:cxn modelId="{6B0568CB-5FD5-4201-AE61-AE9FAD4AB47F}" srcId="{8EC56E84-D981-4FA7-A850-F6C6705DA526}" destId="{30575BCB-B6C4-4E1C-BD2A-273A3DC42B0B}" srcOrd="2" destOrd="0" parTransId="{92E4BF50-34CD-4922-B8AB-FD00131B629C}" sibTransId="{E5E2BFE2-A6FA-4BD8-AA3A-9097861B429A}"/>
    <dgm:cxn modelId="{9A76F6D9-5472-41B9-97F5-8ECBFFF52692}" srcId="{914FC05D-0756-4C7C-963B-8F5C0F6F6DC3}" destId="{7FB3EDB8-878D-4094-AC2E-DC71652A0AC4}" srcOrd="1" destOrd="0" parTransId="{76716DE3-3E5E-45D8-A61C-0C6FB191F6A9}" sibTransId="{9773FB84-3479-47C0-B556-2756353660FC}"/>
    <dgm:cxn modelId="{679216F8-683D-479F-BBBB-23B145BB35CD}" srcId="{8EC56E84-D981-4FA7-A850-F6C6705DA526}" destId="{D87BA6A6-A6B6-45C5-A351-CC88D553C3E2}" srcOrd="0" destOrd="0" parTransId="{26B9C400-D2B4-477D-BF06-4DF761B9880D}" sibTransId="{6DC6EAFA-6896-473F-A09B-AF86B0FEDFBB}"/>
    <dgm:cxn modelId="{B96C18F8-ED45-4FB3-9792-2B820739DB66}" type="presOf" srcId="{30575BCB-B6C4-4E1C-BD2A-273A3DC42B0B}" destId="{C53C9EB7-325B-4A5F-8464-C7C49597B5E3}" srcOrd="0" destOrd="1" presId="urn:microsoft.com/office/officeart/2011/layout/TabList"/>
    <dgm:cxn modelId="{21FC2743-7943-4B00-B4AD-ED788228B3F8}" type="presParOf" srcId="{F6EFCDC4-6C52-447A-BBE7-37C3CC4158B4}" destId="{5050EF5E-DE52-49D6-9A90-60B9571003F5}" srcOrd="0" destOrd="0" presId="urn:microsoft.com/office/officeart/2011/layout/TabList"/>
    <dgm:cxn modelId="{F00F3A35-1377-4BA5-B4AC-915D4E3B7029}" type="presParOf" srcId="{5050EF5E-DE52-49D6-9A90-60B9571003F5}" destId="{4C79FF3C-F391-49AE-95A3-E3CCD8F8E7D5}" srcOrd="0" destOrd="0" presId="urn:microsoft.com/office/officeart/2011/layout/TabList"/>
    <dgm:cxn modelId="{5C19E248-EEAA-4694-8D79-EF35FE2A541A}" type="presParOf" srcId="{5050EF5E-DE52-49D6-9A90-60B9571003F5}" destId="{E3378897-1526-4D61-B10A-1FECD89406FE}" srcOrd="1" destOrd="0" presId="urn:microsoft.com/office/officeart/2011/layout/TabList"/>
    <dgm:cxn modelId="{C89FE65A-AEDD-44EC-826E-E4D889C51DF3}" type="presParOf" srcId="{5050EF5E-DE52-49D6-9A90-60B9571003F5}" destId="{FB9FB88C-77C0-4C53-8F49-EA5B04749948}" srcOrd="2" destOrd="0" presId="urn:microsoft.com/office/officeart/2011/layout/TabList"/>
    <dgm:cxn modelId="{D059355D-1C43-44EC-B672-4B63F92ABEF6}" type="presParOf" srcId="{F6EFCDC4-6C52-447A-BBE7-37C3CC4158B4}" destId="{4E8C4192-FC2D-4A98-9C76-2011C01CF627}" srcOrd="1" destOrd="0" presId="urn:microsoft.com/office/officeart/2011/layout/TabList"/>
    <dgm:cxn modelId="{AD020714-92D2-4A01-A6CF-08B70F7AA3B2}" type="presParOf" srcId="{F6EFCDC4-6C52-447A-BBE7-37C3CC4158B4}" destId="{BD775E4E-73D5-4A65-850F-FD54040B5C9D}" srcOrd="2" destOrd="0" presId="urn:microsoft.com/office/officeart/2011/layout/TabList"/>
    <dgm:cxn modelId="{77A202F2-E8C7-419B-82D2-53355F8222F0}" type="presParOf" srcId="{F6EFCDC4-6C52-447A-BBE7-37C3CC4158B4}" destId="{1748D524-4FE9-44F4-8B0D-C0101D063B5C}" srcOrd="3" destOrd="0" presId="urn:microsoft.com/office/officeart/2011/layout/TabList"/>
    <dgm:cxn modelId="{D13DFF75-F07F-4F93-B8A2-CCA79BEE102B}" type="presParOf" srcId="{1748D524-4FE9-44F4-8B0D-C0101D063B5C}" destId="{4B453359-72B9-437B-B198-9815A5B0B002}" srcOrd="0" destOrd="0" presId="urn:microsoft.com/office/officeart/2011/layout/TabList"/>
    <dgm:cxn modelId="{4EFBA5AD-E789-410B-AB50-FC7CFE179754}" type="presParOf" srcId="{1748D524-4FE9-44F4-8B0D-C0101D063B5C}" destId="{BF812FD0-645A-4E45-B338-21496C3D957D}" srcOrd="1" destOrd="0" presId="urn:microsoft.com/office/officeart/2011/layout/TabList"/>
    <dgm:cxn modelId="{FB7E6A97-39EB-46B4-8BCC-ADC45D297944}" type="presParOf" srcId="{1748D524-4FE9-44F4-8B0D-C0101D063B5C}" destId="{B84BD2BF-6792-49AB-896E-FFE2975B868B}" srcOrd="2" destOrd="0" presId="urn:microsoft.com/office/officeart/2011/layout/TabList"/>
    <dgm:cxn modelId="{A482A47D-AA96-4180-AB55-0AC602911C84}" type="presParOf" srcId="{F6EFCDC4-6C52-447A-BBE7-37C3CC4158B4}" destId="{C53C9EB7-325B-4A5F-8464-C7C49597B5E3}" srcOrd="4" destOrd="0" presId="urn:microsoft.com/office/officeart/2011/layout/TabList"/>
    <dgm:cxn modelId="{A8471851-AED0-49FA-A514-5C1BC2968633}" type="presParOf" srcId="{F6EFCDC4-6C52-447A-BBE7-37C3CC4158B4}" destId="{74D86FFD-F579-41F2-A4E6-0097B7EDC610}" srcOrd="5" destOrd="0" presId="urn:microsoft.com/office/officeart/2011/layout/TabList"/>
    <dgm:cxn modelId="{4957D426-692E-442C-B451-31173B83BF02}" type="presParOf" srcId="{F6EFCDC4-6C52-447A-BBE7-37C3CC4158B4}" destId="{A73CB17A-832F-4AD6-91FC-6B09BC94C833}" srcOrd="6" destOrd="0" presId="urn:microsoft.com/office/officeart/2011/layout/TabList"/>
    <dgm:cxn modelId="{ED7B03EB-D289-4FA3-B33C-45A5E17B4FF3}" type="presParOf" srcId="{A73CB17A-832F-4AD6-91FC-6B09BC94C833}" destId="{C928BE5A-47C4-4892-9511-C7515F31D453}" srcOrd="0" destOrd="0" presId="urn:microsoft.com/office/officeart/2011/layout/TabList"/>
    <dgm:cxn modelId="{A158E95E-43FE-46B5-9189-1272F22F5405}" type="presParOf" srcId="{A73CB17A-832F-4AD6-91FC-6B09BC94C833}" destId="{E600C420-E5F6-4C84-B22C-149046E402AD}" srcOrd="1" destOrd="0" presId="urn:microsoft.com/office/officeart/2011/layout/TabList"/>
    <dgm:cxn modelId="{A76B6698-318E-4FE4-A93E-56F8043EFF2F}" type="presParOf" srcId="{A73CB17A-832F-4AD6-91FC-6B09BC94C833}" destId="{CA721C77-FAD2-4CFB-A35F-1E4204B7F7F5}" srcOrd="2" destOrd="0" presId="urn:microsoft.com/office/officeart/2011/layout/TabList"/>
    <dgm:cxn modelId="{5D287862-4C13-4809-B23E-168A8DA6729F}" type="presParOf" srcId="{F6EFCDC4-6C52-447A-BBE7-37C3CC4158B4}" destId="{C879A70D-EE46-4921-B1DA-2B29341E8F60}" srcOrd="7" destOrd="0" presId="urn:microsoft.com/office/officeart/2011/layout/Tab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04C1F1F-1670-4F1A-9CF6-18D2B09CE799}" type="doc">
      <dgm:prSet loTypeId="urn:microsoft.com/office/officeart/2005/8/layout/hierarchy3" loCatId="list" qsTypeId="urn:microsoft.com/office/officeart/2005/8/quickstyle/simple5" qsCatId="simple" csTypeId="urn:microsoft.com/office/officeart/2005/8/colors/colorful5" csCatId="colorful" phldr="1"/>
      <dgm:spPr/>
      <dgm:t>
        <a:bodyPr/>
        <a:lstStyle/>
        <a:p>
          <a:endParaRPr lang="en-IN"/>
        </a:p>
      </dgm:t>
    </dgm:pt>
    <dgm:pt modelId="{1B871D6A-3F4D-4034-97EF-4F4DF7BF57F5}">
      <dgm:prSet phldrT="[Text]" custT="1"/>
      <dgm:spPr>
        <a:solidFill>
          <a:srgbClr val="ABC6FD"/>
        </a:solidFill>
        <a:ln>
          <a:solidFill>
            <a:srgbClr val="ABC6FD"/>
          </a:solidFill>
        </a:ln>
      </dgm:spPr>
      <dgm:t>
        <a:bodyPr/>
        <a:lstStyle/>
        <a:p>
          <a:r>
            <a:rPr lang="en-US" sz="2400" b="1" dirty="0">
              <a:solidFill>
                <a:schemeClr val="tx1"/>
              </a:solidFill>
              <a:latin typeface="Aptos Display" panose="020B0004020202020204" pitchFamily="34" charset="0"/>
            </a:rPr>
            <a:t>Backend Cloud Infra</a:t>
          </a:r>
          <a:endParaRPr lang="en-IN" sz="2400" b="1" dirty="0">
            <a:solidFill>
              <a:schemeClr val="tx1"/>
            </a:solidFill>
            <a:latin typeface="Aptos Display" panose="020B0004020202020204" pitchFamily="34" charset="0"/>
          </a:endParaRPr>
        </a:p>
      </dgm:t>
    </dgm:pt>
    <dgm:pt modelId="{071670DC-3A3B-4BC5-A83E-B38D674287B6}" type="parTrans" cxnId="{542E6ACD-CFBA-482B-AC62-5CB9B889D595}">
      <dgm:prSet/>
      <dgm:spPr/>
      <dgm:t>
        <a:bodyPr/>
        <a:lstStyle/>
        <a:p>
          <a:endParaRPr lang="en-IN" sz="2000" b="1">
            <a:latin typeface="Aptos Display" panose="020B0004020202020204" pitchFamily="34" charset="0"/>
          </a:endParaRPr>
        </a:p>
      </dgm:t>
    </dgm:pt>
    <dgm:pt modelId="{8DD869B1-324E-44DD-95BA-76AFCF7AFCCD}" type="sibTrans" cxnId="{542E6ACD-CFBA-482B-AC62-5CB9B889D595}">
      <dgm:prSet/>
      <dgm:spPr/>
      <dgm:t>
        <a:bodyPr/>
        <a:lstStyle/>
        <a:p>
          <a:endParaRPr lang="en-IN" sz="2000" b="1">
            <a:latin typeface="Aptos Display" panose="020B0004020202020204" pitchFamily="34" charset="0"/>
          </a:endParaRPr>
        </a:p>
      </dgm:t>
    </dgm:pt>
    <dgm:pt modelId="{34D2C731-BA08-48E9-8BD7-E81091104DF2}">
      <dgm:prSet phldrT="[Text]" custT="1"/>
      <dgm:spPr>
        <a:ln>
          <a:solidFill>
            <a:srgbClr val="ABC6FD"/>
          </a:solidFill>
        </a:ln>
      </dgm:spPr>
      <dgm:t>
        <a:bodyPr/>
        <a:lstStyle/>
        <a:p>
          <a:r>
            <a:rPr lang="en-US" sz="1600" b="1" dirty="0">
              <a:latin typeface="Aptos Display" panose="020B0004020202020204" pitchFamily="34" charset="0"/>
            </a:rPr>
            <a:t>Elastic Bean Stalk</a:t>
          </a:r>
          <a:endParaRPr lang="en-IN" sz="1600" b="1" dirty="0">
            <a:latin typeface="Aptos Display" panose="020B0004020202020204" pitchFamily="34" charset="0"/>
          </a:endParaRPr>
        </a:p>
      </dgm:t>
    </dgm:pt>
    <dgm:pt modelId="{BC4BAC27-FF77-4D2A-907C-A4C43D303A4B}" type="parTrans" cxnId="{1DE070B1-8B9F-4C7A-AD4C-0EFE6BB9B396}">
      <dgm:prSet/>
      <dgm:spPr/>
      <dgm:t>
        <a:bodyPr/>
        <a:lstStyle/>
        <a:p>
          <a:endParaRPr lang="en-IN" sz="2000" b="1">
            <a:latin typeface="Aptos Display" panose="020B0004020202020204" pitchFamily="34" charset="0"/>
          </a:endParaRPr>
        </a:p>
      </dgm:t>
    </dgm:pt>
    <dgm:pt modelId="{4041207D-1D98-4FDD-8AAD-F97A523532E7}" type="sibTrans" cxnId="{1DE070B1-8B9F-4C7A-AD4C-0EFE6BB9B396}">
      <dgm:prSet/>
      <dgm:spPr/>
      <dgm:t>
        <a:bodyPr/>
        <a:lstStyle/>
        <a:p>
          <a:endParaRPr lang="en-IN" sz="2000" b="1">
            <a:latin typeface="Aptos Display" panose="020B0004020202020204" pitchFamily="34" charset="0"/>
          </a:endParaRPr>
        </a:p>
      </dgm:t>
    </dgm:pt>
    <dgm:pt modelId="{6EDC1B21-9BDE-4879-95E0-257D6C03D417}">
      <dgm:prSet phldrT="[Text]" custT="1"/>
      <dgm:spPr>
        <a:ln>
          <a:solidFill>
            <a:srgbClr val="ABC6FD"/>
          </a:solidFill>
        </a:ln>
      </dgm:spPr>
      <dgm:t>
        <a:bodyPr/>
        <a:lstStyle/>
        <a:p>
          <a:r>
            <a:rPr lang="en-US" sz="1600" b="1" dirty="0">
              <a:latin typeface="Aptos Display" panose="020B0004020202020204" pitchFamily="34" charset="0"/>
            </a:rPr>
            <a:t>Lambda functions</a:t>
          </a:r>
          <a:endParaRPr lang="en-IN" sz="1600" b="1" dirty="0">
            <a:latin typeface="Aptos Display" panose="020B0004020202020204" pitchFamily="34" charset="0"/>
          </a:endParaRPr>
        </a:p>
      </dgm:t>
    </dgm:pt>
    <dgm:pt modelId="{812DD7E1-8B7E-452C-989B-0B57E40CFECE}" type="parTrans" cxnId="{7A083552-FEB9-4DA5-8D92-56CB4865D0FC}">
      <dgm:prSet/>
      <dgm:spPr/>
      <dgm:t>
        <a:bodyPr/>
        <a:lstStyle/>
        <a:p>
          <a:endParaRPr lang="en-IN" sz="2000" b="1">
            <a:latin typeface="Aptos Display" panose="020B0004020202020204" pitchFamily="34" charset="0"/>
          </a:endParaRPr>
        </a:p>
      </dgm:t>
    </dgm:pt>
    <dgm:pt modelId="{E555F0CF-D16E-4B6B-BA9D-4CF27CB7DAD8}" type="sibTrans" cxnId="{7A083552-FEB9-4DA5-8D92-56CB4865D0FC}">
      <dgm:prSet/>
      <dgm:spPr/>
      <dgm:t>
        <a:bodyPr/>
        <a:lstStyle/>
        <a:p>
          <a:endParaRPr lang="en-IN" sz="2000" b="1">
            <a:latin typeface="Aptos Display" panose="020B0004020202020204" pitchFamily="34" charset="0"/>
          </a:endParaRPr>
        </a:p>
      </dgm:t>
    </dgm:pt>
    <dgm:pt modelId="{929935F7-B7E9-4078-8BED-6E8CC7500210}">
      <dgm:prSet phldrT="[Text]" custT="1"/>
      <dgm:spPr>
        <a:solidFill>
          <a:srgbClr val="FCBD24"/>
        </a:solidFill>
        <a:ln>
          <a:solidFill>
            <a:srgbClr val="FFC000"/>
          </a:solidFill>
        </a:ln>
      </dgm:spPr>
      <dgm:t>
        <a:bodyPr/>
        <a:lstStyle/>
        <a:p>
          <a:r>
            <a:rPr lang="en-US" sz="2400" b="1" dirty="0">
              <a:solidFill>
                <a:schemeClr val="tx1"/>
              </a:solidFill>
              <a:latin typeface="Aptos Display" panose="020B0004020202020204" pitchFamily="34" charset="0"/>
            </a:rPr>
            <a:t>Model</a:t>
          </a:r>
          <a:endParaRPr lang="en-IN" sz="2400" b="1" dirty="0">
            <a:solidFill>
              <a:schemeClr val="tx1"/>
            </a:solidFill>
            <a:latin typeface="Aptos Display" panose="020B0004020202020204" pitchFamily="34" charset="0"/>
          </a:endParaRPr>
        </a:p>
      </dgm:t>
    </dgm:pt>
    <dgm:pt modelId="{3320E533-E64C-4AE0-B083-6C5787EE38A8}" type="parTrans" cxnId="{00EE6501-1BC0-4FE8-9809-35EDA6C57397}">
      <dgm:prSet/>
      <dgm:spPr/>
      <dgm:t>
        <a:bodyPr/>
        <a:lstStyle/>
        <a:p>
          <a:endParaRPr lang="en-IN" sz="2000" b="1">
            <a:latin typeface="Aptos Display" panose="020B0004020202020204" pitchFamily="34" charset="0"/>
          </a:endParaRPr>
        </a:p>
      </dgm:t>
    </dgm:pt>
    <dgm:pt modelId="{9C0D69C0-9EEC-473B-A529-5A3486D19F00}" type="sibTrans" cxnId="{00EE6501-1BC0-4FE8-9809-35EDA6C57397}">
      <dgm:prSet/>
      <dgm:spPr/>
      <dgm:t>
        <a:bodyPr/>
        <a:lstStyle/>
        <a:p>
          <a:endParaRPr lang="en-IN" sz="2000" b="1">
            <a:latin typeface="Aptos Display" panose="020B0004020202020204" pitchFamily="34" charset="0"/>
          </a:endParaRPr>
        </a:p>
      </dgm:t>
    </dgm:pt>
    <dgm:pt modelId="{2029C3F2-4DD9-4386-B764-8BEECE83BAE5}">
      <dgm:prSet phldrT="[Text]" custT="1"/>
      <dgm:spPr>
        <a:ln>
          <a:solidFill>
            <a:srgbClr val="FFC000"/>
          </a:solidFill>
        </a:ln>
      </dgm:spPr>
      <dgm:t>
        <a:bodyPr/>
        <a:lstStyle/>
        <a:p>
          <a:r>
            <a:rPr lang="en-US" sz="1600" b="1" dirty="0">
              <a:latin typeface="Aptos Display" panose="020B0004020202020204" pitchFamily="34" charset="0"/>
            </a:rPr>
            <a:t>BART</a:t>
          </a:r>
          <a:endParaRPr lang="en-IN" sz="1600" b="1" dirty="0">
            <a:latin typeface="Aptos Display" panose="020B0004020202020204" pitchFamily="34" charset="0"/>
          </a:endParaRPr>
        </a:p>
      </dgm:t>
    </dgm:pt>
    <dgm:pt modelId="{AD138C36-C302-4CBE-8E6B-9C8C53F88C27}" type="parTrans" cxnId="{E3356E23-2157-45D4-A3A0-BB9A159B433C}">
      <dgm:prSet/>
      <dgm:spPr/>
      <dgm:t>
        <a:bodyPr/>
        <a:lstStyle/>
        <a:p>
          <a:endParaRPr lang="en-IN" sz="2000" b="1">
            <a:latin typeface="Aptos Display" panose="020B0004020202020204" pitchFamily="34" charset="0"/>
          </a:endParaRPr>
        </a:p>
      </dgm:t>
    </dgm:pt>
    <dgm:pt modelId="{CDEBD75E-594F-4DEA-8776-F9597767F231}" type="sibTrans" cxnId="{E3356E23-2157-45D4-A3A0-BB9A159B433C}">
      <dgm:prSet/>
      <dgm:spPr/>
      <dgm:t>
        <a:bodyPr/>
        <a:lstStyle/>
        <a:p>
          <a:endParaRPr lang="en-IN" sz="2000" b="1">
            <a:latin typeface="Aptos Display" panose="020B0004020202020204" pitchFamily="34" charset="0"/>
          </a:endParaRPr>
        </a:p>
      </dgm:t>
    </dgm:pt>
    <dgm:pt modelId="{55EEA356-5160-457E-B7D9-3FF9DED19B37}">
      <dgm:prSet phldrT="[Text]" custT="1"/>
      <dgm:spPr>
        <a:ln>
          <a:solidFill>
            <a:srgbClr val="FFC000"/>
          </a:solidFill>
        </a:ln>
      </dgm:spPr>
      <dgm:t>
        <a:bodyPr/>
        <a:lstStyle/>
        <a:p>
          <a:r>
            <a:rPr lang="en-US" sz="1600" b="1" dirty="0">
              <a:latin typeface="Aptos Display" panose="020B0004020202020204" pitchFamily="34" charset="0"/>
            </a:rPr>
            <a:t>Open AI</a:t>
          </a:r>
          <a:endParaRPr lang="en-IN" sz="1600" b="1" dirty="0">
            <a:latin typeface="Aptos Display" panose="020B0004020202020204" pitchFamily="34" charset="0"/>
          </a:endParaRPr>
        </a:p>
      </dgm:t>
    </dgm:pt>
    <dgm:pt modelId="{CEBDFEDD-01F6-4770-9517-4FB505369354}" type="parTrans" cxnId="{890127C2-130D-4A69-A619-111906C14532}">
      <dgm:prSet/>
      <dgm:spPr/>
      <dgm:t>
        <a:bodyPr/>
        <a:lstStyle/>
        <a:p>
          <a:endParaRPr lang="en-IN" sz="2000" b="1">
            <a:latin typeface="Aptos Display" panose="020B0004020202020204" pitchFamily="34" charset="0"/>
          </a:endParaRPr>
        </a:p>
      </dgm:t>
    </dgm:pt>
    <dgm:pt modelId="{DC50129B-0066-437B-92D1-59FF4955D382}" type="sibTrans" cxnId="{890127C2-130D-4A69-A619-111906C14532}">
      <dgm:prSet/>
      <dgm:spPr/>
      <dgm:t>
        <a:bodyPr/>
        <a:lstStyle/>
        <a:p>
          <a:endParaRPr lang="en-IN" sz="2000" b="1">
            <a:latin typeface="Aptos Display" panose="020B0004020202020204" pitchFamily="34" charset="0"/>
          </a:endParaRPr>
        </a:p>
      </dgm:t>
    </dgm:pt>
    <dgm:pt modelId="{FDC3A50B-9D57-4528-B551-3B2921C73BEE}">
      <dgm:prSet phldrT="[Text]" custT="1"/>
      <dgm:spPr>
        <a:ln>
          <a:solidFill>
            <a:srgbClr val="ABC6FD"/>
          </a:solidFill>
        </a:ln>
      </dgm:spPr>
      <dgm:t>
        <a:bodyPr/>
        <a:lstStyle/>
        <a:p>
          <a:r>
            <a:rPr lang="en-US" sz="1600" b="1" dirty="0">
              <a:latin typeface="Aptos Display" panose="020B0004020202020204" pitchFamily="34" charset="0"/>
            </a:rPr>
            <a:t>S3 Buckets</a:t>
          </a:r>
          <a:endParaRPr lang="en-IN" sz="1600" b="1" dirty="0">
            <a:latin typeface="Aptos Display" panose="020B0004020202020204" pitchFamily="34" charset="0"/>
          </a:endParaRPr>
        </a:p>
      </dgm:t>
    </dgm:pt>
    <dgm:pt modelId="{757E22E7-8AB6-4A9F-A241-2EEE3969EB4B}" type="parTrans" cxnId="{9D61B51D-A7D2-4002-AE64-E25C6FECEA90}">
      <dgm:prSet/>
      <dgm:spPr/>
      <dgm:t>
        <a:bodyPr/>
        <a:lstStyle/>
        <a:p>
          <a:endParaRPr lang="en-IN" sz="2000" b="1">
            <a:latin typeface="Aptos Display" panose="020B0004020202020204" pitchFamily="34" charset="0"/>
          </a:endParaRPr>
        </a:p>
      </dgm:t>
    </dgm:pt>
    <dgm:pt modelId="{03694851-77B1-4FB3-B212-B028F6EC52FB}" type="sibTrans" cxnId="{9D61B51D-A7D2-4002-AE64-E25C6FECEA90}">
      <dgm:prSet/>
      <dgm:spPr/>
      <dgm:t>
        <a:bodyPr/>
        <a:lstStyle/>
        <a:p>
          <a:endParaRPr lang="en-IN" sz="2000" b="1">
            <a:latin typeface="Aptos Display" panose="020B0004020202020204" pitchFamily="34" charset="0"/>
          </a:endParaRPr>
        </a:p>
      </dgm:t>
    </dgm:pt>
    <dgm:pt modelId="{D31C3CE2-FD75-4922-9388-12AC18B70A3C}">
      <dgm:prSet phldrT="[Text]" custT="1"/>
      <dgm:spPr>
        <a:ln>
          <a:solidFill>
            <a:srgbClr val="ABC6FD"/>
          </a:solidFill>
        </a:ln>
      </dgm:spPr>
      <dgm:t>
        <a:bodyPr/>
        <a:lstStyle/>
        <a:p>
          <a:r>
            <a:rPr lang="en-US" sz="1600" b="1" dirty="0">
              <a:latin typeface="Aptos Display" panose="020B0004020202020204" pitchFamily="34" charset="0"/>
            </a:rPr>
            <a:t>Sage Maker</a:t>
          </a:r>
          <a:endParaRPr lang="en-IN" sz="1600" b="1" dirty="0">
            <a:latin typeface="Aptos Display" panose="020B0004020202020204" pitchFamily="34" charset="0"/>
          </a:endParaRPr>
        </a:p>
      </dgm:t>
    </dgm:pt>
    <dgm:pt modelId="{6F256AA6-6420-4441-82C6-52AA8E95E9D0}" type="parTrans" cxnId="{78CBAA8C-A0BD-479A-94B2-ED7F21E4AF33}">
      <dgm:prSet/>
      <dgm:spPr/>
      <dgm:t>
        <a:bodyPr/>
        <a:lstStyle/>
        <a:p>
          <a:endParaRPr lang="en-IN" sz="2000" b="1">
            <a:latin typeface="Aptos Display" panose="020B0004020202020204" pitchFamily="34" charset="0"/>
          </a:endParaRPr>
        </a:p>
      </dgm:t>
    </dgm:pt>
    <dgm:pt modelId="{E67A449E-04CE-4A50-8653-F451ABAE1936}" type="sibTrans" cxnId="{78CBAA8C-A0BD-479A-94B2-ED7F21E4AF33}">
      <dgm:prSet/>
      <dgm:spPr/>
      <dgm:t>
        <a:bodyPr/>
        <a:lstStyle/>
        <a:p>
          <a:endParaRPr lang="en-IN" sz="2000" b="1">
            <a:latin typeface="Aptos Display" panose="020B0004020202020204" pitchFamily="34" charset="0"/>
          </a:endParaRPr>
        </a:p>
      </dgm:t>
    </dgm:pt>
    <dgm:pt modelId="{25295568-0206-44C0-98AC-030B3B235662}">
      <dgm:prSet phldrT="[Text]" custT="1"/>
      <dgm:spPr>
        <a:ln>
          <a:solidFill>
            <a:srgbClr val="ABC6FD"/>
          </a:solidFill>
        </a:ln>
      </dgm:spPr>
      <dgm:t>
        <a:bodyPr/>
        <a:lstStyle/>
        <a:p>
          <a:r>
            <a:rPr lang="en-US" sz="1600" b="1" dirty="0">
              <a:latin typeface="Aptos Display" panose="020B0004020202020204" pitchFamily="34" charset="0"/>
            </a:rPr>
            <a:t>S3 Events Notification</a:t>
          </a:r>
          <a:endParaRPr lang="en-IN" sz="1600" b="1" dirty="0">
            <a:latin typeface="Aptos Display" panose="020B0004020202020204" pitchFamily="34" charset="0"/>
          </a:endParaRPr>
        </a:p>
      </dgm:t>
    </dgm:pt>
    <dgm:pt modelId="{8BB01609-372A-4471-BB9A-6EA3A34895CA}" type="parTrans" cxnId="{81FFB90B-73F7-4F91-9517-F673CFABDD35}">
      <dgm:prSet/>
      <dgm:spPr/>
      <dgm:t>
        <a:bodyPr/>
        <a:lstStyle/>
        <a:p>
          <a:endParaRPr lang="en-IN" sz="2000" b="1">
            <a:latin typeface="Aptos Display" panose="020B0004020202020204" pitchFamily="34" charset="0"/>
          </a:endParaRPr>
        </a:p>
      </dgm:t>
    </dgm:pt>
    <dgm:pt modelId="{13E28B5A-E278-4AEF-BAC2-D034C4CFA946}" type="sibTrans" cxnId="{81FFB90B-73F7-4F91-9517-F673CFABDD35}">
      <dgm:prSet/>
      <dgm:spPr/>
      <dgm:t>
        <a:bodyPr/>
        <a:lstStyle/>
        <a:p>
          <a:endParaRPr lang="en-IN" sz="2000" b="1">
            <a:latin typeface="Aptos Display" panose="020B0004020202020204" pitchFamily="34" charset="0"/>
          </a:endParaRPr>
        </a:p>
      </dgm:t>
    </dgm:pt>
    <dgm:pt modelId="{D978F300-6657-4BDD-AED1-FC0026639123}">
      <dgm:prSet phldrT="[Text]" custT="1"/>
      <dgm:spPr>
        <a:ln>
          <a:solidFill>
            <a:srgbClr val="ABC6FD"/>
          </a:solidFill>
        </a:ln>
      </dgm:spPr>
      <dgm:t>
        <a:bodyPr/>
        <a:lstStyle/>
        <a:p>
          <a:r>
            <a:rPr lang="en-US" sz="1600" b="1" dirty="0">
              <a:latin typeface="Aptos Display" panose="020B0004020202020204" pitchFamily="34" charset="0"/>
            </a:rPr>
            <a:t>Cloud Watch</a:t>
          </a:r>
          <a:endParaRPr lang="en-IN" sz="1600" b="1" dirty="0">
            <a:latin typeface="Aptos Display" panose="020B0004020202020204" pitchFamily="34" charset="0"/>
          </a:endParaRPr>
        </a:p>
      </dgm:t>
    </dgm:pt>
    <dgm:pt modelId="{95A1074F-9F5E-49EC-88E9-BEA544BAE022}" type="parTrans" cxnId="{15594A79-A4D5-4A4C-9D72-6F84174FD137}">
      <dgm:prSet/>
      <dgm:spPr/>
      <dgm:t>
        <a:bodyPr/>
        <a:lstStyle/>
        <a:p>
          <a:endParaRPr lang="en-IN" sz="2000" b="1">
            <a:latin typeface="Aptos Display" panose="020B0004020202020204" pitchFamily="34" charset="0"/>
          </a:endParaRPr>
        </a:p>
      </dgm:t>
    </dgm:pt>
    <dgm:pt modelId="{B9803326-D059-4C56-AC13-0990B497311E}" type="sibTrans" cxnId="{15594A79-A4D5-4A4C-9D72-6F84174FD137}">
      <dgm:prSet/>
      <dgm:spPr/>
      <dgm:t>
        <a:bodyPr/>
        <a:lstStyle/>
        <a:p>
          <a:endParaRPr lang="en-IN" sz="2000" b="1">
            <a:latin typeface="Aptos Display" panose="020B0004020202020204" pitchFamily="34" charset="0"/>
          </a:endParaRPr>
        </a:p>
      </dgm:t>
    </dgm:pt>
    <dgm:pt modelId="{450BB013-FD8B-4023-BBDF-2169D354C167}">
      <dgm:prSet phldrT="[Text]" custT="1"/>
      <dgm:spPr>
        <a:ln>
          <a:solidFill>
            <a:srgbClr val="FFC000"/>
          </a:solidFill>
        </a:ln>
      </dgm:spPr>
      <dgm:t>
        <a:bodyPr/>
        <a:lstStyle/>
        <a:p>
          <a:r>
            <a:rPr lang="en-US" sz="1600" b="1" dirty="0">
              <a:latin typeface="Aptos Display" panose="020B0004020202020204" pitchFamily="34" charset="0"/>
            </a:rPr>
            <a:t>Hugging Face</a:t>
          </a:r>
          <a:endParaRPr lang="en-IN" sz="1600" b="1" dirty="0">
            <a:latin typeface="Aptos Display" panose="020B0004020202020204" pitchFamily="34" charset="0"/>
          </a:endParaRPr>
        </a:p>
      </dgm:t>
    </dgm:pt>
    <dgm:pt modelId="{A7FCC098-50A3-4E1D-9196-D9F21AE4132B}" type="parTrans" cxnId="{F4BCA8A6-70DB-41C3-BA3D-C7AAA71DE875}">
      <dgm:prSet/>
      <dgm:spPr/>
      <dgm:t>
        <a:bodyPr/>
        <a:lstStyle/>
        <a:p>
          <a:endParaRPr lang="en-IN" sz="2000" b="1">
            <a:latin typeface="Aptos Display" panose="020B0004020202020204" pitchFamily="34" charset="0"/>
          </a:endParaRPr>
        </a:p>
      </dgm:t>
    </dgm:pt>
    <dgm:pt modelId="{D2A2CB40-C8C4-4539-A76A-884C7D35E2F1}" type="sibTrans" cxnId="{F4BCA8A6-70DB-41C3-BA3D-C7AAA71DE875}">
      <dgm:prSet/>
      <dgm:spPr/>
      <dgm:t>
        <a:bodyPr/>
        <a:lstStyle/>
        <a:p>
          <a:endParaRPr lang="en-IN" sz="2000" b="1">
            <a:latin typeface="Aptos Display" panose="020B0004020202020204" pitchFamily="34" charset="0"/>
          </a:endParaRPr>
        </a:p>
      </dgm:t>
    </dgm:pt>
    <dgm:pt modelId="{709CAD8B-B07F-478B-ABF7-047A6CC433A1}">
      <dgm:prSet phldrT="[Text]" custT="1"/>
      <dgm:spPr>
        <a:ln>
          <a:solidFill>
            <a:srgbClr val="ABC6FD"/>
          </a:solidFill>
        </a:ln>
      </dgm:spPr>
      <dgm:t>
        <a:bodyPr/>
        <a:lstStyle/>
        <a:p>
          <a:r>
            <a:rPr lang="en-US" sz="1600" b="1" dirty="0">
              <a:latin typeface="Aptos Display" panose="020B0004020202020204" pitchFamily="34" charset="0"/>
            </a:rPr>
            <a:t>Code Build</a:t>
          </a:r>
          <a:endParaRPr lang="en-IN" sz="1600" b="1" dirty="0">
            <a:latin typeface="Aptos Display" panose="020B0004020202020204" pitchFamily="34" charset="0"/>
          </a:endParaRPr>
        </a:p>
      </dgm:t>
    </dgm:pt>
    <dgm:pt modelId="{B027FBC1-2658-4406-AA18-3AEB0AEB5A33}" type="parTrans" cxnId="{2C866367-6892-482C-8FDD-A6BBB02EE4BC}">
      <dgm:prSet/>
      <dgm:spPr/>
      <dgm:t>
        <a:bodyPr/>
        <a:lstStyle/>
        <a:p>
          <a:endParaRPr lang="en-IN" sz="2000" b="1">
            <a:latin typeface="Aptos Display" panose="020B0004020202020204" pitchFamily="34" charset="0"/>
          </a:endParaRPr>
        </a:p>
      </dgm:t>
    </dgm:pt>
    <dgm:pt modelId="{ADEBD8AE-E15C-4F5C-B210-054C2C371B31}" type="sibTrans" cxnId="{2C866367-6892-482C-8FDD-A6BBB02EE4BC}">
      <dgm:prSet/>
      <dgm:spPr/>
      <dgm:t>
        <a:bodyPr/>
        <a:lstStyle/>
        <a:p>
          <a:endParaRPr lang="en-IN" sz="2000" b="1">
            <a:latin typeface="Aptos Display" panose="020B0004020202020204" pitchFamily="34" charset="0"/>
          </a:endParaRPr>
        </a:p>
      </dgm:t>
    </dgm:pt>
    <dgm:pt modelId="{54EAFBD3-44BF-4018-AEBE-B2B873976B12}">
      <dgm:prSet phldrT="[Text]" custT="1"/>
      <dgm:spPr>
        <a:solidFill>
          <a:srgbClr val="EEBFD3"/>
        </a:solidFill>
        <a:ln>
          <a:solidFill>
            <a:srgbClr val="EEBFD3"/>
          </a:solidFill>
        </a:ln>
      </dgm:spPr>
      <dgm:t>
        <a:bodyPr/>
        <a:lstStyle/>
        <a:p>
          <a:r>
            <a:rPr lang="en-US" sz="2400" b="1" dirty="0">
              <a:solidFill>
                <a:schemeClr val="tx1"/>
              </a:solidFill>
              <a:latin typeface="Aptos Display" panose="020B0004020202020204" pitchFamily="34" charset="0"/>
            </a:rPr>
            <a:t>Front end</a:t>
          </a:r>
          <a:endParaRPr lang="en-IN" sz="2400" b="1" dirty="0">
            <a:solidFill>
              <a:schemeClr val="tx1"/>
            </a:solidFill>
            <a:latin typeface="Aptos Display" panose="020B0004020202020204" pitchFamily="34" charset="0"/>
          </a:endParaRPr>
        </a:p>
      </dgm:t>
    </dgm:pt>
    <dgm:pt modelId="{9B0ADF2F-B24E-4E53-80F0-CF59A7262302}" type="parTrans" cxnId="{8B8AFA14-E6D4-4A30-9057-61EC6A097D89}">
      <dgm:prSet/>
      <dgm:spPr/>
      <dgm:t>
        <a:bodyPr/>
        <a:lstStyle/>
        <a:p>
          <a:endParaRPr lang="en-IN" sz="2000" b="1">
            <a:latin typeface="Aptos Display" panose="020B0004020202020204" pitchFamily="34" charset="0"/>
          </a:endParaRPr>
        </a:p>
      </dgm:t>
    </dgm:pt>
    <dgm:pt modelId="{DC6E9635-D816-48FC-BC76-D5BB7C8BE24C}" type="sibTrans" cxnId="{8B8AFA14-E6D4-4A30-9057-61EC6A097D89}">
      <dgm:prSet/>
      <dgm:spPr/>
      <dgm:t>
        <a:bodyPr/>
        <a:lstStyle/>
        <a:p>
          <a:endParaRPr lang="en-IN" sz="2000" b="1">
            <a:latin typeface="Aptos Display" panose="020B0004020202020204" pitchFamily="34" charset="0"/>
          </a:endParaRPr>
        </a:p>
      </dgm:t>
    </dgm:pt>
    <dgm:pt modelId="{8585E882-F3C7-437B-BCF1-5B47890D08E6}">
      <dgm:prSet phldrT="[Text]" custT="1"/>
      <dgm:spPr>
        <a:ln>
          <a:solidFill>
            <a:srgbClr val="EEBFD3"/>
          </a:solidFill>
        </a:ln>
      </dgm:spPr>
      <dgm:t>
        <a:bodyPr/>
        <a:lstStyle/>
        <a:p>
          <a:r>
            <a:rPr lang="en-US" sz="1600" b="1" dirty="0">
              <a:latin typeface="Aptos Display" panose="020B0004020202020204" pitchFamily="34" charset="0"/>
            </a:rPr>
            <a:t>Flask</a:t>
          </a:r>
          <a:endParaRPr lang="en-IN" sz="1600" b="1" dirty="0">
            <a:latin typeface="Aptos Display" panose="020B0004020202020204" pitchFamily="34" charset="0"/>
          </a:endParaRPr>
        </a:p>
      </dgm:t>
    </dgm:pt>
    <dgm:pt modelId="{FFE40B07-47AD-4DF1-A3ED-9A3FB6C500F9}" type="parTrans" cxnId="{5F58253C-B753-4669-BDC2-4287BC561AD1}">
      <dgm:prSet/>
      <dgm:spPr/>
      <dgm:t>
        <a:bodyPr/>
        <a:lstStyle/>
        <a:p>
          <a:endParaRPr lang="en-IN" sz="2000" b="1">
            <a:latin typeface="Aptos Display" panose="020B0004020202020204" pitchFamily="34" charset="0"/>
          </a:endParaRPr>
        </a:p>
      </dgm:t>
    </dgm:pt>
    <dgm:pt modelId="{E09EAC1B-A2DE-4216-8E8E-46ADA15D0430}" type="sibTrans" cxnId="{5F58253C-B753-4669-BDC2-4287BC561AD1}">
      <dgm:prSet/>
      <dgm:spPr/>
      <dgm:t>
        <a:bodyPr/>
        <a:lstStyle/>
        <a:p>
          <a:endParaRPr lang="en-IN" sz="2000" b="1">
            <a:latin typeface="Aptos Display" panose="020B0004020202020204" pitchFamily="34" charset="0"/>
          </a:endParaRPr>
        </a:p>
      </dgm:t>
    </dgm:pt>
    <dgm:pt modelId="{1AFC6DEA-8289-434A-A905-33146B4BE121}">
      <dgm:prSet phldrT="[Text]" custT="1"/>
      <dgm:spPr>
        <a:ln>
          <a:solidFill>
            <a:srgbClr val="EEBFD3"/>
          </a:solidFill>
        </a:ln>
      </dgm:spPr>
      <dgm:t>
        <a:bodyPr/>
        <a:lstStyle/>
        <a:p>
          <a:r>
            <a:rPr lang="en-US" sz="1600" b="1" dirty="0">
              <a:latin typeface="Aptos Display" panose="020B0004020202020204" pitchFamily="34" charset="0"/>
            </a:rPr>
            <a:t>Java </a:t>
          </a:r>
          <a:endParaRPr lang="en-IN" sz="1600" b="1" dirty="0">
            <a:latin typeface="Aptos Display" panose="020B0004020202020204" pitchFamily="34" charset="0"/>
          </a:endParaRPr>
        </a:p>
      </dgm:t>
    </dgm:pt>
    <dgm:pt modelId="{B4641AB7-51C5-4E24-8B82-F1563FAC2A0B}" type="parTrans" cxnId="{B9292F6B-165E-4057-B08A-CC46BCFEE392}">
      <dgm:prSet/>
      <dgm:spPr/>
      <dgm:t>
        <a:bodyPr/>
        <a:lstStyle/>
        <a:p>
          <a:endParaRPr lang="en-IN" sz="2000" b="1">
            <a:latin typeface="Aptos Display" panose="020B0004020202020204" pitchFamily="34" charset="0"/>
          </a:endParaRPr>
        </a:p>
      </dgm:t>
    </dgm:pt>
    <dgm:pt modelId="{D9BF68F1-71B4-48AD-8E18-930751AC7CA1}" type="sibTrans" cxnId="{B9292F6B-165E-4057-B08A-CC46BCFEE392}">
      <dgm:prSet/>
      <dgm:spPr/>
      <dgm:t>
        <a:bodyPr/>
        <a:lstStyle/>
        <a:p>
          <a:endParaRPr lang="en-IN" sz="2000" b="1">
            <a:latin typeface="Aptos Display" panose="020B0004020202020204" pitchFamily="34" charset="0"/>
          </a:endParaRPr>
        </a:p>
      </dgm:t>
    </dgm:pt>
    <dgm:pt modelId="{F3899327-7E14-4121-AD33-C3B803F10BC0}">
      <dgm:prSet phldrT="[Text]" custT="1"/>
      <dgm:spPr>
        <a:ln>
          <a:solidFill>
            <a:srgbClr val="EEBFD3"/>
          </a:solidFill>
        </a:ln>
      </dgm:spPr>
      <dgm:t>
        <a:bodyPr/>
        <a:lstStyle/>
        <a:p>
          <a:r>
            <a:rPr lang="en-US" sz="1600" b="1" dirty="0">
              <a:latin typeface="Aptos Display" panose="020B0004020202020204" pitchFamily="34" charset="0"/>
            </a:rPr>
            <a:t>Html</a:t>
          </a:r>
          <a:endParaRPr lang="en-IN" sz="1600" b="1" dirty="0">
            <a:latin typeface="Aptos Display" panose="020B0004020202020204" pitchFamily="34" charset="0"/>
          </a:endParaRPr>
        </a:p>
      </dgm:t>
    </dgm:pt>
    <dgm:pt modelId="{F9B12660-D768-4B03-99E9-60AF4DE34081}" type="parTrans" cxnId="{8C65E895-8408-4E4D-80CD-BBE67FF48FB8}">
      <dgm:prSet/>
      <dgm:spPr/>
      <dgm:t>
        <a:bodyPr/>
        <a:lstStyle/>
        <a:p>
          <a:endParaRPr lang="en-IN" sz="2000" b="1">
            <a:latin typeface="Aptos Display" panose="020B0004020202020204" pitchFamily="34" charset="0"/>
          </a:endParaRPr>
        </a:p>
      </dgm:t>
    </dgm:pt>
    <dgm:pt modelId="{E7A97D91-E442-4332-9771-F6D61EAA5191}" type="sibTrans" cxnId="{8C65E895-8408-4E4D-80CD-BBE67FF48FB8}">
      <dgm:prSet/>
      <dgm:spPr/>
      <dgm:t>
        <a:bodyPr/>
        <a:lstStyle/>
        <a:p>
          <a:endParaRPr lang="en-IN" sz="2000" b="1">
            <a:latin typeface="Aptos Display" panose="020B0004020202020204" pitchFamily="34" charset="0"/>
          </a:endParaRPr>
        </a:p>
      </dgm:t>
    </dgm:pt>
    <dgm:pt modelId="{80D152B3-F2CC-4B89-8ADD-22AF96B8B716}" type="pres">
      <dgm:prSet presAssocID="{704C1F1F-1670-4F1A-9CF6-18D2B09CE799}" presName="diagram" presStyleCnt="0">
        <dgm:presLayoutVars>
          <dgm:chPref val="1"/>
          <dgm:dir/>
          <dgm:animOne val="branch"/>
          <dgm:animLvl val="lvl"/>
          <dgm:resizeHandles/>
        </dgm:presLayoutVars>
      </dgm:prSet>
      <dgm:spPr/>
    </dgm:pt>
    <dgm:pt modelId="{D64A04F8-935E-4E72-85EC-668F56B022AD}" type="pres">
      <dgm:prSet presAssocID="{54EAFBD3-44BF-4018-AEBE-B2B873976B12}" presName="root" presStyleCnt="0"/>
      <dgm:spPr/>
    </dgm:pt>
    <dgm:pt modelId="{BD204757-657A-4D6F-8CD8-E45FD5FD0BC5}" type="pres">
      <dgm:prSet presAssocID="{54EAFBD3-44BF-4018-AEBE-B2B873976B12}" presName="rootComposite" presStyleCnt="0"/>
      <dgm:spPr/>
    </dgm:pt>
    <dgm:pt modelId="{E65438B2-FC99-4591-A1DB-ED83ACC0F5D6}" type="pres">
      <dgm:prSet presAssocID="{54EAFBD3-44BF-4018-AEBE-B2B873976B12}" presName="rootText" presStyleLbl="node1" presStyleIdx="0" presStyleCnt="3" custScaleX="204784" custLinFactNeighborX="-54472"/>
      <dgm:spPr/>
    </dgm:pt>
    <dgm:pt modelId="{979AC61C-FE71-49D6-A246-7F3818E46E9F}" type="pres">
      <dgm:prSet presAssocID="{54EAFBD3-44BF-4018-AEBE-B2B873976B12}" presName="rootConnector" presStyleLbl="node1" presStyleIdx="0" presStyleCnt="3"/>
      <dgm:spPr/>
    </dgm:pt>
    <dgm:pt modelId="{04E8E2D3-59EC-4CF7-BA1E-AAD4EA4EE748}" type="pres">
      <dgm:prSet presAssocID="{54EAFBD3-44BF-4018-AEBE-B2B873976B12}" presName="childShape" presStyleCnt="0"/>
      <dgm:spPr/>
    </dgm:pt>
    <dgm:pt modelId="{74BF90E3-A2B8-4234-B0E0-DE1D97246AE1}" type="pres">
      <dgm:prSet presAssocID="{FFE40B07-47AD-4DF1-A3ED-9A3FB6C500F9}" presName="Name13" presStyleLbl="parChTrans1D2" presStyleIdx="0" presStyleCnt="13"/>
      <dgm:spPr/>
    </dgm:pt>
    <dgm:pt modelId="{399ACB6C-D7B5-48EF-8EDE-1E2338348928}" type="pres">
      <dgm:prSet presAssocID="{8585E882-F3C7-437B-BCF1-5B47890D08E6}" presName="childText" presStyleLbl="bgAcc1" presStyleIdx="0" presStyleCnt="13" custScaleX="204784" custLinFactNeighborX="-68083">
        <dgm:presLayoutVars>
          <dgm:bulletEnabled val="1"/>
        </dgm:presLayoutVars>
      </dgm:prSet>
      <dgm:spPr/>
    </dgm:pt>
    <dgm:pt modelId="{8E73077C-A679-4187-98AA-E073DB8C61B6}" type="pres">
      <dgm:prSet presAssocID="{B4641AB7-51C5-4E24-8B82-F1563FAC2A0B}" presName="Name13" presStyleLbl="parChTrans1D2" presStyleIdx="1" presStyleCnt="13"/>
      <dgm:spPr/>
    </dgm:pt>
    <dgm:pt modelId="{AD533ADF-036D-48F5-B24E-29F7CE3FF67D}" type="pres">
      <dgm:prSet presAssocID="{1AFC6DEA-8289-434A-A905-33146B4BE121}" presName="childText" presStyleLbl="bgAcc1" presStyleIdx="1" presStyleCnt="13" custScaleX="204784" custLinFactNeighborX="-68083">
        <dgm:presLayoutVars>
          <dgm:bulletEnabled val="1"/>
        </dgm:presLayoutVars>
      </dgm:prSet>
      <dgm:spPr/>
    </dgm:pt>
    <dgm:pt modelId="{D2815C1C-45C2-4898-BA99-DB8DB072523F}" type="pres">
      <dgm:prSet presAssocID="{F9B12660-D768-4B03-99E9-60AF4DE34081}" presName="Name13" presStyleLbl="parChTrans1D2" presStyleIdx="2" presStyleCnt="13"/>
      <dgm:spPr/>
    </dgm:pt>
    <dgm:pt modelId="{0E4CE966-7AC4-476C-9506-2769F2E1FCAB}" type="pres">
      <dgm:prSet presAssocID="{F3899327-7E14-4121-AD33-C3B803F10BC0}" presName="childText" presStyleLbl="bgAcc1" presStyleIdx="2" presStyleCnt="13" custScaleX="204784" custLinFactNeighborX="-68083">
        <dgm:presLayoutVars>
          <dgm:bulletEnabled val="1"/>
        </dgm:presLayoutVars>
      </dgm:prSet>
      <dgm:spPr/>
    </dgm:pt>
    <dgm:pt modelId="{61BF7C43-E9E1-413B-861C-4460AFB00C63}" type="pres">
      <dgm:prSet presAssocID="{1B871D6A-3F4D-4034-97EF-4F4DF7BF57F5}" presName="root" presStyleCnt="0"/>
      <dgm:spPr/>
    </dgm:pt>
    <dgm:pt modelId="{BBBFAE52-5B4E-45FC-BB57-6E91D8FB32E9}" type="pres">
      <dgm:prSet presAssocID="{1B871D6A-3F4D-4034-97EF-4F4DF7BF57F5}" presName="rootComposite" presStyleCnt="0"/>
      <dgm:spPr/>
    </dgm:pt>
    <dgm:pt modelId="{DCE0D293-4588-4939-BA3A-16DBC4BB747A}" type="pres">
      <dgm:prSet presAssocID="{1B871D6A-3F4D-4034-97EF-4F4DF7BF57F5}" presName="rootText" presStyleLbl="node1" presStyleIdx="1" presStyleCnt="3" custScaleX="311880"/>
      <dgm:spPr/>
    </dgm:pt>
    <dgm:pt modelId="{46DE729E-E99D-4C1C-B2BB-1BDC69508F1C}" type="pres">
      <dgm:prSet presAssocID="{1B871D6A-3F4D-4034-97EF-4F4DF7BF57F5}" presName="rootConnector" presStyleLbl="node1" presStyleIdx="1" presStyleCnt="3"/>
      <dgm:spPr/>
    </dgm:pt>
    <dgm:pt modelId="{05CDD29D-5E3D-4140-887A-BE1663D2C01B}" type="pres">
      <dgm:prSet presAssocID="{1B871D6A-3F4D-4034-97EF-4F4DF7BF57F5}" presName="childShape" presStyleCnt="0"/>
      <dgm:spPr/>
    </dgm:pt>
    <dgm:pt modelId="{2A8E6F99-E5B8-467B-83CE-81696CCCF12E}" type="pres">
      <dgm:prSet presAssocID="{BC4BAC27-FF77-4D2A-907C-A4C43D303A4B}" presName="Name13" presStyleLbl="parChTrans1D2" presStyleIdx="3" presStyleCnt="13"/>
      <dgm:spPr/>
    </dgm:pt>
    <dgm:pt modelId="{1C8C4D69-B85B-4B36-8D19-C16C826E03B3}" type="pres">
      <dgm:prSet presAssocID="{34D2C731-BA08-48E9-8BD7-E81091104DF2}" presName="childText" presStyleLbl="bgAcc1" presStyleIdx="3" presStyleCnt="13" custScaleX="283215">
        <dgm:presLayoutVars>
          <dgm:bulletEnabled val="1"/>
        </dgm:presLayoutVars>
      </dgm:prSet>
      <dgm:spPr/>
    </dgm:pt>
    <dgm:pt modelId="{CD5ED24E-BC0A-4A14-BA75-C50AFBDD6B1E}" type="pres">
      <dgm:prSet presAssocID="{757E22E7-8AB6-4A9F-A241-2EEE3969EB4B}" presName="Name13" presStyleLbl="parChTrans1D2" presStyleIdx="4" presStyleCnt="13"/>
      <dgm:spPr/>
    </dgm:pt>
    <dgm:pt modelId="{4FDA1315-CAF9-460B-87EC-53A3E0016371}" type="pres">
      <dgm:prSet presAssocID="{FDC3A50B-9D57-4528-B551-3B2921C73BEE}" presName="childText" presStyleLbl="bgAcc1" presStyleIdx="4" presStyleCnt="13" custScaleX="283215">
        <dgm:presLayoutVars>
          <dgm:bulletEnabled val="1"/>
        </dgm:presLayoutVars>
      </dgm:prSet>
      <dgm:spPr/>
    </dgm:pt>
    <dgm:pt modelId="{EA407429-BFEA-45C0-A9D2-538D4DB4651A}" type="pres">
      <dgm:prSet presAssocID="{812DD7E1-8B7E-452C-989B-0B57E40CFECE}" presName="Name13" presStyleLbl="parChTrans1D2" presStyleIdx="5" presStyleCnt="13"/>
      <dgm:spPr/>
    </dgm:pt>
    <dgm:pt modelId="{035CCFD9-2DEB-4607-BA9A-361EF576E4E7}" type="pres">
      <dgm:prSet presAssocID="{6EDC1B21-9BDE-4879-95E0-257D6C03D417}" presName="childText" presStyleLbl="bgAcc1" presStyleIdx="5" presStyleCnt="13" custScaleX="283215">
        <dgm:presLayoutVars>
          <dgm:bulletEnabled val="1"/>
        </dgm:presLayoutVars>
      </dgm:prSet>
      <dgm:spPr/>
    </dgm:pt>
    <dgm:pt modelId="{C78E3458-5A95-4407-AB5D-F8A6776DD433}" type="pres">
      <dgm:prSet presAssocID="{6F256AA6-6420-4441-82C6-52AA8E95E9D0}" presName="Name13" presStyleLbl="parChTrans1D2" presStyleIdx="6" presStyleCnt="13"/>
      <dgm:spPr/>
    </dgm:pt>
    <dgm:pt modelId="{D9C0E3A7-F83D-44B2-958D-355D03DCE97C}" type="pres">
      <dgm:prSet presAssocID="{D31C3CE2-FD75-4922-9388-12AC18B70A3C}" presName="childText" presStyleLbl="bgAcc1" presStyleIdx="6" presStyleCnt="13" custScaleX="283215">
        <dgm:presLayoutVars>
          <dgm:bulletEnabled val="1"/>
        </dgm:presLayoutVars>
      </dgm:prSet>
      <dgm:spPr/>
    </dgm:pt>
    <dgm:pt modelId="{3B9256DB-6D53-44A6-A748-B8C7232EF594}" type="pres">
      <dgm:prSet presAssocID="{8BB01609-372A-4471-BB9A-6EA3A34895CA}" presName="Name13" presStyleLbl="parChTrans1D2" presStyleIdx="7" presStyleCnt="13"/>
      <dgm:spPr/>
    </dgm:pt>
    <dgm:pt modelId="{E434E3C8-6D0F-4153-92AD-685679BD714A}" type="pres">
      <dgm:prSet presAssocID="{25295568-0206-44C0-98AC-030B3B235662}" presName="childText" presStyleLbl="bgAcc1" presStyleIdx="7" presStyleCnt="13" custScaleX="283215">
        <dgm:presLayoutVars>
          <dgm:bulletEnabled val="1"/>
        </dgm:presLayoutVars>
      </dgm:prSet>
      <dgm:spPr/>
    </dgm:pt>
    <dgm:pt modelId="{AE1A4BE1-CAAA-4C72-A673-4171377A7BBD}" type="pres">
      <dgm:prSet presAssocID="{B027FBC1-2658-4406-AA18-3AEB0AEB5A33}" presName="Name13" presStyleLbl="parChTrans1D2" presStyleIdx="8" presStyleCnt="13"/>
      <dgm:spPr/>
    </dgm:pt>
    <dgm:pt modelId="{FFE11F1B-63EB-44E0-808E-66FF14D26784}" type="pres">
      <dgm:prSet presAssocID="{709CAD8B-B07F-478B-ABF7-047A6CC433A1}" presName="childText" presStyleLbl="bgAcc1" presStyleIdx="8" presStyleCnt="13" custScaleX="287005">
        <dgm:presLayoutVars>
          <dgm:bulletEnabled val="1"/>
        </dgm:presLayoutVars>
      </dgm:prSet>
      <dgm:spPr/>
    </dgm:pt>
    <dgm:pt modelId="{F0702573-521C-4F23-B0FA-9C21ADBFA0BF}" type="pres">
      <dgm:prSet presAssocID="{95A1074F-9F5E-49EC-88E9-BEA544BAE022}" presName="Name13" presStyleLbl="parChTrans1D2" presStyleIdx="9" presStyleCnt="13"/>
      <dgm:spPr/>
    </dgm:pt>
    <dgm:pt modelId="{A8C86E35-71A8-4F24-9A26-E419E2BBD490}" type="pres">
      <dgm:prSet presAssocID="{D978F300-6657-4BDD-AED1-FC0026639123}" presName="childText" presStyleLbl="bgAcc1" presStyleIdx="9" presStyleCnt="13" custScaleX="283215">
        <dgm:presLayoutVars>
          <dgm:bulletEnabled val="1"/>
        </dgm:presLayoutVars>
      </dgm:prSet>
      <dgm:spPr/>
    </dgm:pt>
    <dgm:pt modelId="{AC628B82-CF64-425F-96CC-FC10B9A2D5C3}" type="pres">
      <dgm:prSet presAssocID="{929935F7-B7E9-4078-8BED-6E8CC7500210}" presName="root" presStyleCnt="0"/>
      <dgm:spPr/>
    </dgm:pt>
    <dgm:pt modelId="{1C192EAE-0DF7-48CC-AFE1-CED87AEF6A60}" type="pres">
      <dgm:prSet presAssocID="{929935F7-B7E9-4078-8BED-6E8CC7500210}" presName="rootComposite" presStyleCnt="0"/>
      <dgm:spPr/>
    </dgm:pt>
    <dgm:pt modelId="{447D2A84-8D38-441D-86A0-9800BEFF0AE4}" type="pres">
      <dgm:prSet presAssocID="{929935F7-B7E9-4078-8BED-6E8CC7500210}" presName="rootText" presStyleLbl="node1" presStyleIdx="2" presStyleCnt="3" custScaleX="222844" custLinFactNeighborX="52136"/>
      <dgm:spPr/>
    </dgm:pt>
    <dgm:pt modelId="{CDF0E076-99B1-45BA-9371-DC4CEBA445B8}" type="pres">
      <dgm:prSet presAssocID="{929935F7-B7E9-4078-8BED-6E8CC7500210}" presName="rootConnector" presStyleLbl="node1" presStyleIdx="2" presStyleCnt="3"/>
      <dgm:spPr/>
    </dgm:pt>
    <dgm:pt modelId="{68144941-9759-4757-A765-61E96BDBBCC5}" type="pres">
      <dgm:prSet presAssocID="{929935F7-B7E9-4078-8BED-6E8CC7500210}" presName="childShape" presStyleCnt="0"/>
      <dgm:spPr/>
    </dgm:pt>
    <dgm:pt modelId="{E1D7E1E4-F48C-4372-A6B4-7497AC8C7491}" type="pres">
      <dgm:prSet presAssocID="{A7FCC098-50A3-4E1D-9196-D9F21AE4132B}" presName="Name13" presStyleLbl="parChTrans1D2" presStyleIdx="10" presStyleCnt="13"/>
      <dgm:spPr/>
    </dgm:pt>
    <dgm:pt modelId="{50DB2B19-AC88-4038-AACC-97ECF72FA3C3}" type="pres">
      <dgm:prSet presAssocID="{450BB013-FD8B-4023-BBDF-2169D354C167}" presName="childText" presStyleLbl="bgAcc1" presStyleIdx="10" presStyleCnt="13" custScaleX="222844" custLinFactNeighborX="65183">
        <dgm:presLayoutVars>
          <dgm:bulletEnabled val="1"/>
        </dgm:presLayoutVars>
      </dgm:prSet>
      <dgm:spPr/>
    </dgm:pt>
    <dgm:pt modelId="{7C8716EF-CBA3-4A20-AEA8-C47BFC0C0BD8}" type="pres">
      <dgm:prSet presAssocID="{AD138C36-C302-4CBE-8E6B-9C8C53F88C27}" presName="Name13" presStyleLbl="parChTrans1D2" presStyleIdx="11" presStyleCnt="13"/>
      <dgm:spPr/>
    </dgm:pt>
    <dgm:pt modelId="{0C11F4DB-5D7C-48B1-BB78-62D0FE822663}" type="pres">
      <dgm:prSet presAssocID="{2029C3F2-4DD9-4386-B764-8BEECE83BAE5}" presName="childText" presStyleLbl="bgAcc1" presStyleIdx="11" presStyleCnt="13" custScaleX="222844" custLinFactNeighborX="65183">
        <dgm:presLayoutVars>
          <dgm:bulletEnabled val="1"/>
        </dgm:presLayoutVars>
      </dgm:prSet>
      <dgm:spPr/>
    </dgm:pt>
    <dgm:pt modelId="{28CAE4E6-6922-4FAC-9F2D-BC9D5CF5ED13}" type="pres">
      <dgm:prSet presAssocID="{CEBDFEDD-01F6-4770-9517-4FB505369354}" presName="Name13" presStyleLbl="parChTrans1D2" presStyleIdx="12" presStyleCnt="13"/>
      <dgm:spPr/>
    </dgm:pt>
    <dgm:pt modelId="{F1F61221-2108-43FC-945B-898758935610}" type="pres">
      <dgm:prSet presAssocID="{55EEA356-5160-457E-B7D9-3FF9DED19B37}" presName="childText" presStyleLbl="bgAcc1" presStyleIdx="12" presStyleCnt="13" custScaleX="222844" custLinFactNeighborX="65183">
        <dgm:presLayoutVars>
          <dgm:bulletEnabled val="1"/>
        </dgm:presLayoutVars>
      </dgm:prSet>
      <dgm:spPr/>
    </dgm:pt>
  </dgm:ptLst>
  <dgm:cxnLst>
    <dgm:cxn modelId="{00EE6501-1BC0-4FE8-9809-35EDA6C57397}" srcId="{704C1F1F-1670-4F1A-9CF6-18D2B09CE799}" destId="{929935F7-B7E9-4078-8BED-6E8CC7500210}" srcOrd="2" destOrd="0" parTransId="{3320E533-E64C-4AE0-B083-6C5787EE38A8}" sibTransId="{9C0D69C0-9EEC-473B-A529-5A3486D19F00}"/>
    <dgm:cxn modelId="{07857B03-C967-4E04-85A7-9ECE8B16BF0F}" type="presOf" srcId="{6EDC1B21-9BDE-4879-95E0-257D6C03D417}" destId="{035CCFD9-2DEB-4607-BA9A-361EF576E4E7}" srcOrd="0" destOrd="0" presId="urn:microsoft.com/office/officeart/2005/8/layout/hierarchy3"/>
    <dgm:cxn modelId="{81FFB90B-73F7-4F91-9517-F673CFABDD35}" srcId="{1B871D6A-3F4D-4034-97EF-4F4DF7BF57F5}" destId="{25295568-0206-44C0-98AC-030B3B235662}" srcOrd="4" destOrd="0" parTransId="{8BB01609-372A-4471-BB9A-6EA3A34895CA}" sibTransId="{13E28B5A-E278-4AEF-BAC2-D034C4CFA946}"/>
    <dgm:cxn modelId="{FB58420F-3E4C-4FDD-931F-0016BC46D2F9}" type="presOf" srcId="{8BB01609-372A-4471-BB9A-6EA3A34895CA}" destId="{3B9256DB-6D53-44A6-A748-B8C7232EF594}" srcOrd="0" destOrd="0" presId="urn:microsoft.com/office/officeart/2005/8/layout/hierarchy3"/>
    <dgm:cxn modelId="{C318E214-3382-46DF-8535-E1989B5D23F6}" type="presOf" srcId="{A7FCC098-50A3-4E1D-9196-D9F21AE4132B}" destId="{E1D7E1E4-F48C-4372-A6B4-7497AC8C7491}" srcOrd="0" destOrd="0" presId="urn:microsoft.com/office/officeart/2005/8/layout/hierarchy3"/>
    <dgm:cxn modelId="{8B8AFA14-E6D4-4A30-9057-61EC6A097D89}" srcId="{704C1F1F-1670-4F1A-9CF6-18D2B09CE799}" destId="{54EAFBD3-44BF-4018-AEBE-B2B873976B12}" srcOrd="0" destOrd="0" parTransId="{9B0ADF2F-B24E-4E53-80F0-CF59A7262302}" sibTransId="{DC6E9635-D816-48FC-BC76-D5BB7C8BE24C}"/>
    <dgm:cxn modelId="{808FD516-3758-4A33-9A0F-999A25B1AA58}" type="presOf" srcId="{1AFC6DEA-8289-434A-A905-33146B4BE121}" destId="{AD533ADF-036D-48F5-B24E-29F7CE3FF67D}" srcOrd="0" destOrd="0" presId="urn:microsoft.com/office/officeart/2005/8/layout/hierarchy3"/>
    <dgm:cxn modelId="{40064E17-8D0A-42BD-93A5-0D2D4330EE07}" type="presOf" srcId="{704C1F1F-1670-4F1A-9CF6-18D2B09CE799}" destId="{80D152B3-F2CC-4B89-8ADD-22AF96B8B716}" srcOrd="0" destOrd="0" presId="urn:microsoft.com/office/officeart/2005/8/layout/hierarchy3"/>
    <dgm:cxn modelId="{9D61B51D-A7D2-4002-AE64-E25C6FECEA90}" srcId="{1B871D6A-3F4D-4034-97EF-4F4DF7BF57F5}" destId="{FDC3A50B-9D57-4528-B551-3B2921C73BEE}" srcOrd="1" destOrd="0" parTransId="{757E22E7-8AB6-4A9F-A241-2EEE3969EB4B}" sibTransId="{03694851-77B1-4FB3-B212-B028F6EC52FB}"/>
    <dgm:cxn modelId="{AF795320-AFC1-4A3F-8439-432FF1CDE6C3}" type="presOf" srcId="{BC4BAC27-FF77-4D2A-907C-A4C43D303A4B}" destId="{2A8E6F99-E5B8-467B-83CE-81696CCCF12E}" srcOrd="0" destOrd="0" presId="urn:microsoft.com/office/officeart/2005/8/layout/hierarchy3"/>
    <dgm:cxn modelId="{E3356E23-2157-45D4-A3A0-BB9A159B433C}" srcId="{929935F7-B7E9-4078-8BED-6E8CC7500210}" destId="{2029C3F2-4DD9-4386-B764-8BEECE83BAE5}" srcOrd="1" destOrd="0" parTransId="{AD138C36-C302-4CBE-8E6B-9C8C53F88C27}" sibTransId="{CDEBD75E-594F-4DEA-8776-F9597767F231}"/>
    <dgm:cxn modelId="{6FC72F24-771A-43F5-8635-F0CD39FF15D5}" type="presOf" srcId="{55EEA356-5160-457E-B7D9-3FF9DED19B37}" destId="{F1F61221-2108-43FC-945B-898758935610}" srcOrd="0" destOrd="0" presId="urn:microsoft.com/office/officeart/2005/8/layout/hierarchy3"/>
    <dgm:cxn modelId="{BC1AE224-8477-48D9-89C4-F9619B657AC3}" type="presOf" srcId="{8585E882-F3C7-437B-BCF1-5B47890D08E6}" destId="{399ACB6C-D7B5-48EF-8EDE-1E2338348928}" srcOrd="0" destOrd="0" presId="urn:microsoft.com/office/officeart/2005/8/layout/hierarchy3"/>
    <dgm:cxn modelId="{8B8A2426-B854-4DE7-B1F7-E172A50FAC18}" type="presOf" srcId="{1B871D6A-3F4D-4034-97EF-4F4DF7BF57F5}" destId="{DCE0D293-4588-4939-BA3A-16DBC4BB747A}" srcOrd="0" destOrd="0" presId="urn:microsoft.com/office/officeart/2005/8/layout/hierarchy3"/>
    <dgm:cxn modelId="{C42B682C-326A-4069-99D8-22D4EAEA431E}" type="presOf" srcId="{CEBDFEDD-01F6-4770-9517-4FB505369354}" destId="{28CAE4E6-6922-4FAC-9F2D-BC9D5CF5ED13}" srcOrd="0" destOrd="0" presId="urn:microsoft.com/office/officeart/2005/8/layout/hierarchy3"/>
    <dgm:cxn modelId="{A459D330-98F8-40AC-9899-82591BDBFC03}" type="presOf" srcId="{D978F300-6657-4BDD-AED1-FC0026639123}" destId="{A8C86E35-71A8-4F24-9A26-E419E2BBD490}" srcOrd="0" destOrd="0" presId="urn:microsoft.com/office/officeart/2005/8/layout/hierarchy3"/>
    <dgm:cxn modelId="{CBBF6036-BE04-4AAE-A5ED-219F916C7F20}" type="presOf" srcId="{2029C3F2-4DD9-4386-B764-8BEECE83BAE5}" destId="{0C11F4DB-5D7C-48B1-BB78-62D0FE822663}" srcOrd="0" destOrd="0" presId="urn:microsoft.com/office/officeart/2005/8/layout/hierarchy3"/>
    <dgm:cxn modelId="{5F58253C-B753-4669-BDC2-4287BC561AD1}" srcId="{54EAFBD3-44BF-4018-AEBE-B2B873976B12}" destId="{8585E882-F3C7-437B-BCF1-5B47890D08E6}" srcOrd="0" destOrd="0" parTransId="{FFE40B07-47AD-4DF1-A3ED-9A3FB6C500F9}" sibTransId="{E09EAC1B-A2DE-4216-8E8E-46ADA15D0430}"/>
    <dgm:cxn modelId="{60AEEE63-0498-431B-8D87-A554AB8AA20B}" type="presOf" srcId="{F9B12660-D768-4B03-99E9-60AF4DE34081}" destId="{D2815C1C-45C2-4898-BA99-DB8DB072523F}" srcOrd="0" destOrd="0" presId="urn:microsoft.com/office/officeart/2005/8/layout/hierarchy3"/>
    <dgm:cxn modelId="{CD98B266-2760-4C7C-9B65-D3D7673561DF}" type="presOf" srcId="{812DD7E1-8B7E-452C-989B-0B57E40CFECE}" destId="{EA407429-BFEA-45C0-A9D2-538D4DB4651A}" srcOrd="0" destOrd="0" presId="urn:microsoft.com/office/officeart/2005/8/layout/hierarchy3"/>
    <dgm:cxn modelId="{2C866367-6892-482C-8FDD-A6BBB02EE4BC}" srcId="{1B871D6A-3F4D-4034-97EF-4F4DF7BF57F5}" destId="{709CAD8B-B07F-478B-ABF7-047A6CC433A1}" srcOrd="5" destOrd="0" parTransId="{B027FBC1-2658-4406-AA18-3AEB0AEB5A33}" sibTransId="{ADEBD8AE-E15C-4F5C-B210-054C2C371B31}"/>
    <dgm:cxn modelId="{EDC67A6A-4A91-4597-8F3C-ABCB8BBACDBF}" type="presOf" srcId="{25295568-0206-44C0-98AC-030B3B235662}" destId="{E434E3C8-6D0F-4153-92AD-685679BD714A}" srcOrd="0" destOrd="0" presId="urn:microsoft.com/office/officeart/2005/8/layout/hierarchy3"/>
    <dgm:cxn modelId="{9124244B-2EB7-4785-920B-4625B577DCEB}" type="presOf" srcId="{54EAFBD3-44BF-4018-AEBE-B2B873976B12}" destId="{979AC61C-FE71-49D6-A246-7F3818E46E9F}" srcOrd="1" destOrd="0" presId="urn:microsoft.com/office/officeart/2005/8/layout/hierarchy3"/>
    <dgm:cxn modelId="{B9292F6B-165E-4057-B08A-CC46BCFEE392}" srcId="{54EAFBD3-44BF-4018-AEBE-B2B873976B12}" destId="{1AFC6DEA-8289-434A-A905-33146B4BE121}" srcOrd="1" destOrd="0" parTransId="{B4641AB7-51C5-4E24-8B82-F1563FAC2A0B}" sibTransId="{D9BF68F1-71B4-48AD-8E18-930751AC7CA1}"/>
    <dgm:cxn modelId="{7A083552-FEB9-4DA5-8D92-56CB4865D0FC}" srcId="{1B871D6A-3F4D-4034-97EF-4F4DF7BF57F5}" destId="{6EDC1B21-9BDE-4879-95E0-257D6C03D417}" srcOrd="2" destOrd="0" parTransId="{812DD7E1-8B7E-452C-989B-0B57E40CFECE}" sibTransId="{E555F0CF-D16E-4B6B-BA9D-4CF27CB7DAD8}"/>
    <dgm:cxn modelId="{463AFB52-D406-4F7A-8425-FE52325F8550}" type="presOf" srcId="{929935F7-B7E9-4078-8BED-6E8CC7500210}" destId="{447D2A84-8D38-441D-86A0-9800BEFF0AE4}" srcOrd="0" destOrd="0" presId="urn:microsoft.com/office/officeart/2005/8/layout/hierarchy3"/>
    <dgm:cxn modelId="{5AFD8357-BA90-47BA-8A56-5EFFF206B73B}" type="presOf" srcId="{34D2C731-BA08-48E9-8BD7-E81091104DF2}" destId="{1C8C4D69-B85B-4B36-8D19-C16C826E03B3}" srcOrd="0" destOrd="0" presId="urn:microsoft.com/office/officeart/2005/8/layout/hierarchy3"/>
    <dgm:cxn modelId="{15594A79-A4D5-4A4C-9D72-6F84174FD137}" srcId="{1B871D6A-3F4D-4034-97EF-4F4DF7BF57F5}" destId="{D978F300-6657-4BDD-AED1-FC0026639123}" srcOrd="6" destOrd="0" parTransId="{95A1074F-9F5E-49EC-88E9-BEA544BAE022}" sibTransId="{B9803326-D059-4C56-AC13-0990B497311E}"/>
    <dgm:cxn modelId="{4F68CC5A-727E-4F92-B535-A4EAC5B63F01}" type="presOf" srcId="{B027FBC1-2658-4406-AA18-3AEB0AEB5A33}" destId="{AE1A4BE1-CAAA-4C72-A673-4171377A7BBD}" srcOrd="0" destOrd="0" presId="urn:microsoft.com/office/officeart/2005/8/layout/hierarchy3"/>
    <dgm:cxn modelId="{8208577D-75C4-4794-8534-E0392F5D7569}" type="presOf" srcId="{FFE40B07-47AD-4DF1-A3ED-9A3FB6C500F9}" destId="{74BF90E3-A2B8-4234-B0E0-DE1D97246AE1}" srcOrd="0" destOrd="0" presId="urn:microsoft.com/office/officeart/2005/8/layout/hierarchy3"/>
    <dgm:cxn modelId="{F857FB87-53AC-422A-83F8-9E96B2FA4814}" type="presOf" srcId="{54EAFBD3-44BF-4018-AEBE-B2B873976B12}" destId="{E65438B2-FC99-4591-A1DB-ED83ACC0F5D6}" srcOrd="0" destOrd="0" presId="urn:microsoft.com/office/officeart/2005/8/layout/hierarchy3"/>
    <dgm:cxn modelId="{78CBAA8C-A0BD-479A-94B2-ED7F21E4AF33}" srcId="{1B871D6A-3F4D-4034-97EF-4F4DF7BF57F5}" destId="{D31C3CE2-FD75-4922-9388-12AC18B70A3C}" srcOrd="3" destOrd="0" parTransId="{6F256AA6-6420-4441-82C6-52AA8E95E9D0}" sibTransId="{E67A449E-04CE-4A50-8653-F451ABAE1936}"/>
    <dgm:cxn modelId="{8C65E895-8408-4E4D-80CD-BBE67FF48FB8}" srcId="{54EAFBD3-44BF-4018-AEBE-B2B873976B12}" destId="{F3899327-7E14-4121-AD33-C3B803F10BC0}" srcOrd="2" destOrd="0" parTransId="{F9B12660-D768-4B03-99E9-60AF4DE34081}" sibTransId="{E7A97D91-E442-4332-9771-F6D61EAA5191}"/>
    <dgm:cxn modelId="{6E44EC9E-22FF-48D1-914E-BB3F5E796BAD}" type="presOf" srcId="{709CAD8B-B07F-478B-ABF7-047A6CC433A1}" destId="{FFE11F1B-63EB-44E0-808E-66FF14D26784}" srcOrd="0" destOrd="0" presId="urn:microsoft.com/office/officeart/2005/8/layout/hierarchy3"/>
    <dgm:cxn modelId="{3DB4F79F-9889-4E86-9E65-1646D1DA42CF}" type="presOf" srcId="{757E22E7-8AB6-4A9F-A241-2EEE3969EB4B}" destId="{CD5ED24E-BC0A-4A14-BA75-C50AFBDD6B1E}" srcOrd="0" destOrd="0" presId="urn:microsoft.com/office/officeart/2005/8/layout/hierarchy3"/>
    <dgm:cxn modelId="{49152EA0-A0AA-4231-A7FF-E2D648CFDE87}" type="presOf" srcId="{B4641AB7-51C5-4E24-8B82-F1563FAC2A0B}" destId="{8E73077C-A679-4187-98AA-E073DB8C61B6}" srcOrd="0" destOrd="0" presId="urn:microsoft.com/office/officeart/2005/8/layout/hierarchy3"/>
    <dgm:cxn modelId="{F4BCA8A6-70DB-41C3-BA3D-C7AAA71DE875}" srcId="{929935F7-B7E9-4078-8BED-6E8CC7500210}" destId="{450BB013-FD8B-4023-BBDF-2169D354C167}" srcOrd="0" destOrd="0" parTransId="{A7FCC098-50A3-4E1D-9196-D9F21AE4132B}" sibTransId="{D2A2CB40-C8C4-4539-A76A-884C7D35E2F1}"/>
    <dgm:cxn modelId="{5F208BA8-5F76-4670-9DCF-59D4F9805DA7}" type="presOf" srcId="{1B871D6A-3F4D-4034-97EF-4F4DF7BF57F5}" destId="{46DE729E-E99D-4C1C-B2BB-1BDC69508F1C}" srcOrd="1" destOrd="0" presId="urn:microsoft.com/office/officeart/2005/8/layout/hierarchy3"/>
    <dgm:cxn modelId="{1DE070B1-8B9F-4C7A-AD4C-0EFE6BB9B396}" srcId="{1B871D6A-3F4D-4034-97EF-4F4DF7BF57F5}" destId="{34D2C731-BA08-48E9-8BD7-E81091104DF2}" srcOrd="0" destOrd="0" parTransId="{BC4BAC27-FF77-4D2A-907C-A4C43D303A4B}" sibTransId="{4041207D-1D98-4FDD-8AAD-F97A523532E7}"/>
    <dgm:cxn modelId="{21E7A3B3-A4BA-485A-81F6-885AA7E470A5}" type="presOf" srcId="{F3899327-7E14-4121-AD33-C3B803F10BC0}" destId="{0E4CE966-7AC4-476C-9506-2769F2E1FCAB}" srcOrd="0" destOrd="0" presId="urn:microsoft.com/office/officeart/2005/8/layout/hierarchy3"/>
    <dgm:cxn modelId="{8649FDBE-A9C1-4451-969C-F3F7E764F64D}" type="presOf" srcId="{929935F7-B7E9-4078-8BED-6E8CC7500210}" destId="{CDF0E076-99B1-45BA-9371-DC4CEBA445B8}" srcOrd="1" destOrd="0" presId="urn:microsoft.com/office/officeart/2005/8/layout/hierarchy3"/>
    <dgm:cxn modelId="{890127C2-130D-4A69-A619-111906C14532}" srcId="{929935F7-B7E9-4078-8BED-6E8CC7500210}" destId="{55EEA356-5160-457E-B7D9-3FF9DED19B37}" srcOrd="2" destOrd="0" parTransId="{CEBDFEDD-01F6-4770-9517-4FB505369354}" sibTransId="{DC50129B-0066-437B-92D1-59FF4955D382}"/>
    <dgm:cxn modelId="{D133C0C6-3B9A-4F46-88E7-698748E2A0A5}" type="presOf" srcId="{6F256AA6-6420-4441-82C6-52AA8E95E9D0}" destId="{C78E3458-5A95-4407-AB5D-F8A6776DD433}" srcOrd="0" destOrd="0" presId="urn:microsoft.com/office/officeart/2005/8/layout/hierarchy3"/>
    <dgm:cxn modelId="{542E6ACD-CFBA-482B-AC62-5CB9B889D595}" srcId="{704C1F1F-1670-4F1A-9CF6-18D2B09CE799}" destId="{1B871D6A-3F4D-4034-97EF-4F4DF7BF57F5}" srcOrd="1" destOrd="0" parTransId="{071670DC-3A3B-4BC5-A83E-B38D674287B6}" sibTransId="{8DD869B1-324E-44DD-95BA-76AFCF7AFCCD}"/>
    <dgm:cxn modelId="{123E5FD8-3FFD-440C-BD65-13252014B6F0}" type="presOf" srcId="{FDC3A50B-9D57-4528-B551-3B2921C73BEE}" destId="{4FDA1315-CAF9-460B-87EC-53A3E0016371}" srcOrd="0" destOrd="0" presId="urn:microsoft.com/office/officeart/2005/8/layout/hierarchy3"/>
    <dgm:cxn modelId="{AF201AE0-EB9D-463C-8CB6-7F425912BF1B}" type="presOf" srcId="{95A1074F-9F5E-49EC-88E9-BEA544BAE022}" destId="{F0702573-521C-4F23-B0FA-9C21ADBFA0BF}" srcOrd="0" destOrd="0" presId="urn:microsoft.com/office/officeart/2005/8/layout/hierarchy3"/>
    <dgm:cxn modelId="{C07C1CE5-6BCE-4B38-846A-C41819FCCC9E}" type="presOf" srcId="{450BB013-FD8B-4023-BBDF-2169D354C167}" destId="{50DB2B19-AC88-4038-AACC-97ECF72FA3C3}" srcOrd="0" destOrd="0" presId="urn:microsoft.com/office/officeart/2005/8/layout/hierarchy3"/>
    <dgm:cxn modelId="{1F65BFF1-D12F-4621-A554-C0DADDE5BC9A}" type="presOf" srcId="{D31C3CE2-FD75-4922-9388-12AC18B70A3C}" destId="{D9C0E3A7-F83D-44B2-958D-355D03DCE97C}" srcOrd="0" destOrd="0" presId="urn:microsoft.com/office/officeart/2005/8/layout/hierarchy3"/>
    <dgm:cxn modelId="{602470F3-0F3E-4532-B722-500C95C406BA}" type="presOf" srcId="{AD138C36-C302-4CBE-8E6B-9C8C53F88C27}" destId="{7C8716EF-CBA3-4A20-AEA8-C47BFC0C0BD8}" srcOrd="0" destOrd="0" presId="urn:microsoft.com/office/officeart/2005/8/layout/hierarchy3"/>
    <dgm:cxn modelId="{48E32226-117B-4188-A2FA-A4390B7759F4}" type="presParOf" srcId="{80D152B3-F2CC-4B89-8ADD-22AF96B8B716}" destId="{D64A04F8-935E-4E72-85EC-668F56B022AD}" srcOrd="0" destOrd="0" presId="urn:microsoft.com/office/officeart/2005/8/layout/hierarchy3"/>
    <dgm:cxn modelId="{50824E32-8B93-48DB-A8A4-84C12268CEB0}" type="presParOf" srcId="{D64A04F8-935E-4E72-85EC-668F56B022AD}" destId="{BD204757-657A-4D6F-8CD8-E45FD5FD0BC5}" srcOrd="0" destOrd="0" presId="urn:microsoft.com/office/officeart/2005/8/layout/hierarchy3"/>
    <dgm:cxn modelId="{C4D9BADD-FCB9-46EB-ABD7-BEF9BC4CA18C}" type="presParOf" srcId="{BD204757-657A-4D6F-8CD8-E45FD5FD0BC5}" destId="{E65438B2-FC99-4591-A1DB-ED83ACC0F5D6}" srcOrd="0" destOrd="0" presId="urn:microsoft.com/office/officeart/2005/8/layout/hierarchy3"/>
    <dgm:cxn modelId="{394C18E6-8EC9-4B62-80D4-AF53BEE254AB}" type="presParOf" srcId="{BD204757-657A-4D6F-8CD8-E45FD5FD0BC5}" destId="{979AC61C-FE71-49D6-A246-7F3818E46E9F}" srcOrd="1" destOrd="0" presId="urn:microsoft.com/office/officeart/2005/8/layout/hierarchy3"/>
    <dgm:cxn modelId="{D8B513F6-782D-4934-9346-5237DF72DCBA}" type="presParOf" srcId="{D64A04F8-935E-4E72-85EC-668F56B022AD}" destId="{04E8E2D3-59EC-4CF7-BA1E-AAD4EA4EE748}" srcOrd="1" destOrd="0" presId="urn:microsoft.com/office/officeart/2005/8/layout/hierarchy3"/>
    <dgm:cxn modelId="{3B187FF0-0754-43FF-9DEF-42D12BCDB798}" type="presParOf" srcId="{04E8E2D3-59EC-4CF7-BA1E-AAD4EA4EE748}" destId="{74BF90E3-A2B8-4234-B0E0-DE1D97246AE1}" srcOrd="0" destOrd="0" presId="urn:microsoft.com/office/officeart/2005/8/layout/hierarchy3"/>
    <dgm:cxn modelId="{0BC5456A-B511-4E64-8E77-B76723E8CBFD}" type="presParOf" srcId="{04E8E2D3-59EC-4CF7-BA1E-AAD4EA4EE748}" destId="{399ACB6C-D7B5-48EF-8EDE-1E2338348928}" srcOrd="1" destOrd="0" presId="urn:microsoft.com/office/officeart/2005/8/layout/hierarchy3"/>
    <dgm:cxn modelId="{4B7C3054-04AD-4CC3-A2F4-26E801F6343D}" type="presParOf" srcId="{04E8E2D3-59EC-4CF7-BA1E-AAD4EA4EE748}" destId="{8E73077C-A679-4187-98AA-E073DB8C61B6}" srcOrd="2" destOrd="0" presId="urn:microsoft.com/office/officeart/2005/8/layout/hierarchy3"/>
    <dgm:cxn modelId="{11B7380A-F8D6-4FBD-9AAA-212A22EBCD31}" type="presParOf" srcId="{04E8E2D3-59EC-4CF7-BA1E-AAD4EA4EE748}" destId="{AD533ADF-036D-48F5-B24E-29F7CE3FF67D}" srcOrd="3" destOrd="0" presId="urn:microsoft.com/office/officeart/2005/8/layout/hierarchy3"/>
    <dgm:cxn modelId="{E4AF959D-0C1B-45C0-9567-D924A76CA642}" type="presParOf" srcId="{04E8E2D3-59EC-4CF7-BA1E-AAD4EA4EE748}" destId="{D2815C1C-45C2-4898-BA99-DB8DB072523F}" srcOrd="4" destOrd="0" presId="urn:microsoft.com/office/officeart/2005/8/layout/hierarchy3"/>
    <dgm:cxn modelId="{AC02851D-752A-4C2B-B201-6BA571EDE54E}" type="presParOf" srcId="{04E8E2D3-59EC-4CF7-BA1E-AAD4EA4EE748}" destId="{0E4CE966-7AC4-476C-9506-2769F2E1FCAB}" srcOrd="5" destOrd="0" presId="urn:microsoft.com/office/officeart/2005/8/layout/hierarchy3"/>
    <dgm:cxn modelId="{A1D57B3F-0460-401A-8D5E-701C983A9F02}" type="presParOf" srcId="{80D152B3-F2CC-4B89-8ADD-22AF96B8B716}" destId="{61BF7C43-E9E1-413B-861C-4460AFB00C63}" srcOrd="1" destOrd="0" presId="urn:microsoft.com/office/officeart/2005/8/layout/hierarchy3"/>
    <dgm:cxn modelId="{5B817D92-4505-41F5-8D8A-A3539933508C}" type="presParOf" srcId="{61BF7C43-E9E1-413B-861C-4460AFB00C63}" destId="{BBBFAE52-5B4E-45FC-BB57-6E91D8FB32E9}" srcOrd="0" destOrd="0" presId="urn:microsoft.com/office/officeart/2005/8/layout/hierarchy3"/>
    <dgm:cxn modelId="{9F1CF352-3B4A-4687-84C5-76D2F80CB1A6}" type="presParOf" srcId="{BBBFAE52-5B4E-45FC-BB57-6E91D8FB32E9}" destId="{DCE0D293-4588-4939-BA3A-16DBC4BB747A}" srcOrd="0" destOrd="0" presId="urn:microsoft.com/office/officeart/2005/8/layout/hierarchy3"/>
    <dgm:cxn modelId="{D60763F5-8FCD-4363-974E-732AAC2A487D}" type="presParOf" srcId="{BBBFAE52-5B4E-45FC-BB57-6E91D8FB32E9}" destId="{46DE729E-E99D-4C1C-B2BB-1BDC69508F1C}" srcOrd="1" destOrd="0" presId="urn:microsoft.com/office/officeart/2005/8/layout/hierarchy3"/>
    <dgm:cxn modelId="{C6FBDAC2-792D-424F-8FAB-C63D402B968E}" type="presParOf" srcId="{61BF7C43-E9E1-413B-861C-4460AFB00C63}" destId="{05CDD29D-5E3D-4140-887A-BE1663D2C01B}" srcOrd="1" destOrd="0" presId="urn:microsoft.com/office/officeart/2005/8/layout/hierarchy3"/>
    <dgm:cxn modelId="{C635C4B6-F828-46D8-8F2F-D15DFFC153EF}" type="presParOf" srcId="{05CDD29D-5E3D-4140-887A-BE1663D2C01B}" destId="{2A8E6F99-E5B8-467B-83CE-81696CCCF12E}" srcOrd="0" destOrd="0" presId="urn:microsoft.com/office/officeart/2005/8/layout/hierarchy3"/>
    <dgm:cxn modelId="{47018943-5FE7-4CFB-B880-913CC22CDEB4}" type="presParOf" srcId="{05CDD29D-5E3D-4140-887A-BE1663D2C01B}" destId="{1C8C4D69-B85B-4B36-8D19-C16C826E03B3}" srcOrd="1" destOrd="0" presId="urn:microsoft.com/office/officeart/2005/8/layout/hierarchy3"/>
    <dgm:cxn modelId="{442B7DF5-C81A-41DE-8067-651C46D7DEDB}" type="presParOf" srcId="{05CDD29D-5E3D-4140-887A-BE1663D2C01B}" destId="{CD5ED24E-BC0A-4A14-BA75-C50AFBDD6B1E}" srcOrd="2" destOrd="0" presId="urn:microsoft.com/office/officeart/2005/8/layout/hierarchy3"/>
    <dgm:cxn modelId="{B8EB8E53-947E-47BA-B18B-5782BE8C79D6}" type="presParOf" srcId="{05CDD29D-5E3D-4140-887A-BE1663D2C01B}" destId="{4FDA1315-CAF9-460B-87EC-53A3E0016371}" srcOrd="3" destOrd="0" presId="urn:microsoft.com/office/officeart/2005/8/layout/hierarchy3"/>
    <dgm:cxn modelId="{254CA0CC-24C2-4714-B52B-2E1ECC5EAAE4}" type="presParOf" srcId="{05CDD29D-5E3D-4140-887A-BE1663D2C01B}" destId="{EA407429-BFEA-45C0-A9D2-538D4DB4651A}" srcOrd="4" destOrd="0" presId="urn:microsoft.com/office/officeart/2005/8/layout/hierarchy3"/>
    <dgm:cxn modelId="{4FB20F5B-4D92-43BD-9BFF-5E9ADF877ECB}" type="presParOf" srcId="{05CDD29D-5E3D-4140-887A-BE1663D2C01B}" destId="{035CCFD9-2DEB-4607-BA9A-361EF576E4E7}" srcOrd="5" destOrd="0" presId="urn:microsoft.com/office/officeart/2005/8/layout/hierarchy3"/>
    <dgm:cxn modelId="{37BFBC85-126E-4E11-A107-7C23563BCFCF}" type="presParOf" srcId="{05CDD29D-5E3D-4140-887A-BE1663D2C01B}" destId="{C78E3458-5A95-4407-AB5D-F8A6776DD433}" srcOrd="6" destOrd="0" presId="urn:microsoft.com/office/officeart/2005/8/layout/hierarchy3"/>
    <dgm:cxn modelId="{FF4654BA-7384-4768-AD15-B3B6E5CD5DC1}" type="presParOf" srcId="{05CDD29D-5E3D-4140-887A-BE1663D2C01B}" destId="{D9C0E3A7-F83D-44B2-958D-355D03DCE97C}" srcOrd="7" destOrd="0" presId="urn:microsoft.com/office/officeart/2005/8/layout/hierarchy3"/>
    <dgm:cxn modelId="{D323DC40-145F-4B2E-BC2A-16F369A59792}" type="presParOf" srcId="{05CDD29D-5E3D-4140-887A-BE1663D2C01B}" destId="{3B9256DB-6D53-44A6-A748-B8C7232EF594}" srcOrd="8" destOrd="0" presId="urn:microsoft.com/office/officeart/2005/8/layout/hierarchy3"/>
    <dgm:cxn modelId="{45170EFF-30FB-4916-BBE2-C4441C4AD887}" type="presParOf" srcId="{05CDD29D-5E3D-4140-887A-BE1663D2C01B}" destId="{E434E3C8-6D0F-4153-92AD-685679BD714A}" srcOrd="9" destOrd="0" presId="urn:microsoft.com/office/officeart/2005/8/layout/hierarchy3"/>
    <dgm:cxn modelId="{23AF335F-CB85-4BB5-8E6E-022C2CBD3969}" type="presParOf" srcId="{05CDD29D-5E3D-4140-887A-BE1663D2C01B}" destId="{AE1A4BE1-CAAA-4C72-A673-4171377A7BBD}" srcOrd="10" destOrd="0" presId="urn:microsoft.com/office/officeart/2005/8/layout/hierarchy3"/>
    <dgm:cxn modelId="{477004DB-11E8-49AE-8F1F-5E636172C858}" type="presParOf" srcId="{05CDD29D-5E3D-4140-887A-BE1663D2C01B}" destId="{FFE11F1B-63EB-44E0-808E-66FF14D26784}" srcOrd="11" destOrd="0" presId="urn:microsoft.com/office/officeart/2005/8/layout/hierarchy3"/>
    <dgm:cxn modelId="{5CB152D3-A27B-4CDE-BEF8-62804A1C0353}" type="presParOf" srcId="{05CDD29D-5E3D-4140-887A-BE1663D2C01B}" destId="{F0702573-521C-4F23-B0FA-9C21ADBFA0BF}" srcOrd="12" destOrd="0" presId="urn:microsoft.com/office/officeart/2005/8/layout/hierarchy3"/>
    <dgm:cxn modelId="{A365048A-912D-4B8B-B391-DC045F214338}" type="presParOf" srcId="{05CDD29D-5E3D-4140-887A-BE1663D2C01B}" destId="{A8C86E35-71A8-4F24-9A26-E419E2BBD490}" srcOrd="13" destOrd="0" presId="urn:microsoft.com/office/officeart/2005/8/layout/hierarchy3"/>
    <dgm:cxn modelId="{9A078601-F9B3-48C3-BDCB-DAE2711714EC}" type="presParOf" srcId="{80D152B3-F2CC-4B89-8ADD-22AF96B8B716}" destId="{AC628B82-CF64-425F-96CC-FC10B9A2D5C3}" srcOrd="2" destOrd="0" presId="urn:microsoft.com/office/officeart/2005/8/layout/hierarchy3"/>
    <dgm:cxn modelId="{FE616CD6-3ECF-45F4-8A45-88B351A4A4C7}" type="presParOf" srcId="{AC628B82-CF64-425F-96CC-FC10B9A2D5C3}" destId="{1C192EAE-0DF7-48CC-AFE1-CED87AEF6A60}" srcOrd="0" destOrd="0" presId="urn:microsoft.com/office/officeart/2005/8/layout/hierarchy3"/>
    <dgm:cxn modelId="{54E61770-F65C-4E6E-BB6D-33941584E10F}" type="presParOf" srcId="{1C192EAE-0DF7-48CC-AFE1-CED87AEF6A60}" destId="{447D2A84-8D38-441D-86A0-9800BEFF0AE4}" srcOrd="0" destOrd="0" presId="urn:microsoft.com/office/officeart/2005/8/layout/hierarchy3"/>
    <dgm:cxn modelId="{E46C50FA-CB00-4601-AFF3-081E5E3536C8}" type="presParOf" srcId="{1C192EAE-0DF7-48CC-AFE1-CED87AEF6A60}" destId="{CDF0E076-99B1-45BA-9371-DC4CEBA445B8}" srcOrd="1" destOrd="0" presId="urn:microsoft.com/office/officeart/2005/8/layout/hierarchy3"/>
    <dgm:cxn modelId="{6DADD291-AE8C-491F-8F8D-1589155CB5A6}" type="presParOf" srcId="{AC628B82-CF64-425F-96CC-FC10B9A2D5C3}" destId="{68144941-9759-4757-A765-61E96BDBBCC5}" srcOrd="1" destOrd="0" presId="urn:microsoft.com/office/officeart/2005/8/layout/hierarchy3"/>
    <dgm:cxn modelId="{A5ABFC2A-D8D6-4713-9FBC-22EB11F41F50}" type="presParOf" srcId="{68144941-9759-4757-A765-61E96BDBBCC5}" destId="{E1D7E1E4-F48C-4372-A6B4-7497AC8C7491}" srcOrd="0" destOrd="0" presId="urn:microsoft.com/office/officeart/2005/8/layout/hierarchy3"/>
    <dgm:cxn modelId="{239E71BC-9EE7-430E-B403-28714CB911F6}" type="presParOf" srcId="{68144941-9759-4757-A765-61E96BDBBCC5}" destId="{50DB2B19-AC88-4038-AACC-97ECF72FA3C3}" srcOrd="1" destOrd="0" presId="urn:microsoft.com/office/officeart/2005/8/layout/hierarchy3"/>
    <dgm:cxn modelId="{F257E9BC-2E72-45DF-80DF-9109EDEE8F3F}" type="presParOf" srcId="{68144941-9759-4757-A765-61E96BDBBCC5}" destId="{7C8716EF-CBA3-4A20-AEA8-C47BFC0C0BD8}" srcOrd="2" destOrd="0" presId="urn:microsoft.com/office/officeart/2005/8/layout/hierarchy3"/>
    <dgm:cxn modelId="{14392D99-D638-4739-82A8-53EC20E2705B}" type="presParOf" srcId="{68144941-9759-4757-A765-61E96BDBBCC5}" destId="{0C11F4DB-5D7C-48B1-BB78-62D0FE822663}" srcOrd="3" destOrd="0" presId="urn:microsoft.com/office/officeart/2005/8/layout/hierarchy3"/>
    <dgm:cxn modelId="{6ABF7C64-007C-4E60-ACC9-A38FBCD1AAE6}" type="presParOf" srcId="{68144941-9759-4757-A765-61E96BDBBCC5}" destId="{28CAE4E6-6922-4FAC-9F2D-BC9D5CF5ED13}" srcOrd="4" destOrd="0" presId="urn:microsoft.com/office/officeart/2005/8/layout/hierarchy3"/>
    <dgm:cxn modelId="{6A13934D-8A01-4C2B-8612-18D7E2696C76}" type="presParOf" srcId="{68144941-9759-4757-A765-61E96BDBBCC5}" destId="{F1F61221-2108-43FC-945B-898758935610}" srcOrd="5" destOrd="0" presId="urn:microsoft.com/office/officeart/2005/8/layout/hierarchy3"/>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721C77-FAD2-4CFB-A35F-1E4204B7F7F5}">
      <dsp:nvSpPr>
        <dsp:cNvPr id="0" name=""/>
        <dsp:cNvSpPr/>
      </dsp:nvSpPr>
      <dsp:spPr>
        <a:xfrm>
          <a:off x="0" y="3678823"/>
          <a:ext cx="10956505" cy="0"/>
        </a:xfrm>
        <a:prstGeom prst="line">
          <a:avLst/>
        </a:prstGeom>
        <a:noFill/>
        <a:ln w="12700" cap="flat" cmpd="sng" algn="ctr">
          <a:solidFill>
            <a:srgbClr val="FFC000"/>
          </a:solidFill>
          <a:prstDash val="solid"/>
          <a:miter lim="800000"/>
        </a:ln>
        <a:effectLst/>
      </dsp:spPr>
      <dsp:style>
        <a:lnRef idx="2">
          <a:scrgbClr r="0" g="0" b="0"/>
        </a:lnRef>
        <a:fillRef idx="0">
          <a:scrgbClr r="0" g="0" b="0"/>
        </a:fillRef>
        <a:effectRef idx="0">
          <a:scrgbClr r="0" g="0" b="0"/>
        </a:effectRef>
        <a:fontRef idx="minor"/>
      </dsp:style>
    </dsp:sp>
    <dsp:sp modelId="{B84BD2BF-6792-49AB-896E-FFE2975B868B}">
      <dsp:nvSpPr>
        <dsp:cNvPr id="0" name=""/>
        <dsp:cNvSpPr/>
      </dsp:nvSpPr>
      <dsp:spPr>
        <a:xfrm>
          <a:off x="0" y="2310310"/>
          <a:ext cx="10956505" cy="0"/>
        </a:xfrm>
        <a:prstGeom prst="line">
          <a:avLst/>
        </a:prstGeom>
        <a:noFill/>
        <a:ln w="12700" cap="flat" cmpd="sng" algn="ctr">
          <a:solidFill>
            <a:srgbClr val="ABC6FD"/>
          </a:solidFill>
          <a:prstDash val="solid"/>
          <a:miter lim="800000"/>
        </a:ln>
        <a:effectLst/>
      </dsp:spPr>
      <dsp:style>
        <a:lnRef idx="2">
          <a:scrgbClr r="0" g="0" b="0"/>
        </a:lnRef>
        <a:fillRef idx="0">
          <a:scrgbClr r="0" g="0" b="0"/>
        </a:fillRef>
        <a:effectRef idx="0">
          <a:scrgbClr r="0" g="0" b="0"/>
        </a:effectRef>
        <a:fontRef idx="minor"/>
      </dsp:style>
    </dsp:sp>
    <dsp:sp modelId="{FB9FB88C-77C0-4C53-8F49-EA5B04749948}">
      <dsp:nvSpPr>
        <dsp:cNvPr id="0" name=""/>
        <dsp:cNvSpPr/>
      </dsp:nvSpPr>
      <dsp:spPr>
        <a:xfrm>
          <a:off x="0" y="570772"/>
          <a:ext cx="10956505" cy="0"/>
        </a:xfrm>
        <a:prstGeom prst="line">
          <a:avLst/>
        </a:prstGeom>
        <a:noFill/>
        <a:ln w="12700" cap="flat" cmpd="sng" algn="ctr">
          <a:solidFill>
            <a:srgbClr val="EEBFD3"/>
          </a:solidFill>
          <a:prstDash val="solid"/>
          <a:miter lim="800000"/>
        </a:ln>
        <a:effectLst/>
      </dsp:spPr>
      <dsp:style>
        <a:lnRef idx="2">
          <a:scrgbClr r="0" g="0" b="0"/>
        </a:lnRef>
        <a:fillRef idx="0">
          <a:scrgbClr r="0" g="0" b="0"/>
        </a:fillRef>
        <a:effectRef idx="0">
          <a:scrgbClr r="0" g="0" b="0"/>
        </a:effectRef>
        <a:fontRef idx="minor"/>
      </dsp:style>
    </dsp:sp>
    <dsp:sp modelId="{4C79FF3C-F391-49AE-95A3-E3CCD8F8E7D5}">
      <dsp:nvSpPr>
        <dsp:cNvPr id="0" name=""/>
        <dsp:cNvSpPr/>
      </dsp:nvSpPr>
      <dsp:spPr>
        <a:xfrm>
          <a:off x="2848691" y="488"/>
          <a:ext cx="8107813" cy="5702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3815" tIns="43815" rIns="43815" bIns="43815" numCol="1" spcCol="1270" anchor="b" anchorCtr="0">
          <a:noAutofit/>
        </a:bodyPr>
        <a:lstStyle/>
        <a:p>
          <a:pPr marL="0" lvl="0" indent="0" algn="l" defTabSz="1022350">
            <a:lnSpc>
              <a:spcPct val="90000"/>
            </a:lnSpc>
            <a:spcBef>
              <a:spcPct val="0"/>
            </a:spcBef>
            <a:spcAft>
              <a:spcPct val="35000"/>
            </a:spcAft>
            <a:buNone/>
          </a:pPr>
          <a:endParaRPr lang="en-IN" sz="2300" kern="1200" dirty="0">
            <a:latin typeface="Aptos Display" panose="020B0004020202020204" pitchFamily="34" charset="0"/>
          </a:endParaRPr>
        </a:p>
      </dsp:txBody>
      <dsp:txXfrm>
        <a:off x="2848691" y="488"/>
        <a:ext cx="8107813" cy="570284"/>
      </dsp:txXfrm>
    </dsp:sp>
    <dsp:sp modelId="{E3378897-1526-4D61-B10A-1FECD89406FE}">
      <dsp:nvSpPr>
        <dsp:cNvPr id="0" name=""/>
        <dsp:cNvSpPr/>
      </dsp:nvSpPr>
      <dsp:spPr>
        <a:xfrm>
          <a:off x="0" y="488"/>
          <a:ext cx="2848691" cy="570284"/>
        </a:xfrm>
        <a:prstGeom prst="round2SameRect">
          <a:avLst>
            <a:gd name="adj1" fmla="val 16670"/>
            <a:gd name="adj2" fmla="val 0"/>
          </a:avLst>
        </a:prstGeom>
        <a:solidFill>
          <a:srgbClr val="EEBFD3"/>
        </a:solidFill>
        <a:ln w="12700" cap="flat" cmpd="sng" algn="ctr">
          <a:solidFill>
            <a:srgbClr val="EEBFD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3815" tIns="43815" rIns="43815" bIns="43815" numCol="1" spcCol="1270" anchor="ctr" anchorCtr="0">
          <a:noAutofit/>
        </a:bodyPr>
        <a:lstStyle/>
        <a:p>
          <a:pPr marL="0" lvl="0" indent="0" algn="ctr" defTabSz="1022350">
            <a:lnSpc>
              <a:spcPct val="90000"/>
            </a:lnSpc>
            <a:spcBef>
              <a:spcPct val="0"/>
            </a:spcBef>
            <a:spcAft>
              <a:spcPct val="35000"/>
            </a:spcAft>
            <a:buNone/>
          </a:pPr>
          <a:r>
            <a:rPr lang="en-US" sz="2300" b="1" kern="1200" dirty="0">
              <a:solidFill>
                <a:schemeClr val="tx1"/>
              </a:solidFill>
              <a:latin typeface="Aptos Display" panose="020B0004020202020204" pitchFamily="34" charset="0"/>
            </a:rPr>
            <a:t>Captioning</a:t>
          </a:r>
          <a:endParaRPr lang="en-IN" sz="2300" b="1" kern="1200" dirty="0">
            <a:solidFill>
              <a:schemeClr val="tx1"/>
            </a:solidFill>
            <a:latin typeface="Aptos Display" panose="020B0004020202020204" pitchFamily="34" charset="0"/>
          </a:endParaRPr>
        </a:p>
      </dsp:txBody>
      <dsp:txXfrm>
        <a:off x="27844" y="28332"/>
        <a:ext cx="2793003" cy="542440"/>
      </dsp:txXfrm>
    </dsp:sp>
    <dsp:sp modelId="{4E8C4192-FC2D-4A98-9C76-2011C01CF627}">
      <dsp:nvSpPr>
        <dsp:cNvPr id="0" name=""/>
        <dsp:cNvSpPr/>
      </dsp:nvSpPr>
      <dsp:spPr>
        <a:xfrm>
          <a:off x="0" y="570772"/>
          <a:ext cx="10956505" cy="11407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3815" tIns="43815" rIns="43815" bIns="43815" numCol="1" spcCol="1270" anchor="t" anchorCtr="0">
          <a:noAutofit/>
        </a:bodyPr>
        <a:lstStyle/>
        <a:p>
          <a:pPr marL="171450" lvl="1" indent="-171450" algn="l" defTabSz="800100">
            <a:lnSpc>
              <a:spcPct val="90000"/>
            </a:lnSpc>
            <a:spcBef>
              <a:spcPct val="0"/>
            </a:spcBef>
            <a:spcAft>
              <a:spcPct val="15000"/>
            </a:spcAft>
            <a:buChar char="•"/>
          </a:pPr>
          <a:r>
            <a:rPr lang="en-US" sz="1800" kern="1200" dirty="0">
              <a:latin typeface="Aptos Display" panose="020B0004020202020204" pitchFamily="34" charset="0"/>
            </a:rPr>
            <a:t>Automate audio captioning in real-time for music clips
Deploy machine learning model</a:t>
          </a:r>
          <a:endParaRPr lang="en-IN" sz="1800" kern="1200" dirty="0">
            <a:latin typeface="Aptos Display" panose="020B0004020202020204" pitchFamily="34" charset="0"/>
          </a:endParaRPr>
        </a:p>
        <a:p>
          <a:pPr marL="171450" lvl="1" indent="-171450" algn="l" defTabSz="800100">
            <a:lnSpc>
              <a:spcPct val="90000"/>
            </a:lnSpc>
            <a:spcBef>
              <a:spcPct val="0"/>
            </a:spcBef>
            <a:spcAft>
              <a:spcPct val="15000"/>
            </a:spcAft>
            <a:buChar char="•"/>
          </a:pPr>
          <a:r>
            <a:rPr lang="en-US" sz="1800" kern="1200" dirty="0">
              <a:latin typeface="Aptos Display" panose="020B0004020202020204" pitchFamily="34" charset="0"/>
            </a:rPr>
            <a:t>Capturing key themes, emotional tones &amp; insights from audio content</a:t>
          </a:r>
          <a:endParaRPr lang="en-IN" sz="1800" kern="1200" dirty="0">
            <a:latin typeface="Aptos Display" panose="020B0004020202020204" pitchFamily="34" charset="0"/>
          </a:endParaRPr>
        </a:p>
      </dsp:txBody>
      <dsp:txXfrm>
        <a:off x="0" y="570772"/>
        <a:ext cx="10956505" cy="1140739"/>
      </dsp:txXfrm>
    </dsp:sp>
    <dsp:sp modelId="{4B453359-72B9-437B-B198-9815A5B0B002}">
      <dsp:nvSpPr>
        <dsp:cNvPr id="0" name=""/>
        <dsp:cNvSpPr/>
      </dsp:nvSpPr>
      <dsp:spPr>
        <a:xfrm>
          <a:off x="2848691" y="1740026"/>
          <a:ext cx="8107813" cy="5702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3815" tIns="43815" rIns="43815" bIns="43815" numCol="1" spcCol="1270" anchor="b" anchorCtr="0">
          <a:noAutofit/>
        </a:bodyPr>
        <a:lstStyle/>
        <a:p>
          <a:pPr marL="0" lvl="0" indent="0" algn="l" defTabSz="1022350">
            <a:lnSpc>
              <a:spcPct val="90000"/>
            </a:lnSpc>
            <a:spcBef>
              <a:spcPct val="0"/>
            </a:spcBef>
            <a:spcAft>
              <a:spcPct val="35000"/>
            </a:spcAft>
            <a:buNone/>
          </a:pPr>
          <a:endParaRPr lang="en-IN" sz="2300" kern="1200">
            <a:latin typeface="Aptos Display" panose="020B0004020202020204" pitchFamily="34" charset="0"/>
          </a:endParaRPr>
        </a:p>
      </dsp:txBody>
      <dsp:txXfrm>
        <a:off x="2848691" y="1740026"/>
        <a:ext cx="8107813" cy="570284"/>
      </dsp:txXfrm>
    </dsp:sp>
    <dsp:sp modelId="{BF812FD0-645A-4E45-B338-21496C3D957D}">
      <dsp:nvSpPr>
        <dsp:cNvPr id="0" name=""/>
        <dsp:cNvSpPr/>
      </dsp:nvSpPr>
      <dsp:spPr>
        <a:xfrm>
          <a:off x="0" y="1740026"/>
          <a:ext cx="2848691" cy="570284"/>
        </a:xfrm>
        <a:prstGeom prst="round2SameRect">
          <a:avLst>
            <a:gd name="adj1" fmla="val 16670"/>
            <a:gd name="adj2" fmla="val 0"/>
          </a:avLst>
        </a:prstGeom>
        <a:solidFill>
          <a:srgbClr val="ABC6FD"/>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3815" tIns="43815" rIns="43815" bIns="43815" numCol="1" spcCol="1270" anchor="ctr" anchorCtr="0">
          <a:noAutofit/>
        </a:bodyPr>
        <a:lstStyle/>
        <a:p>
          <a:pPr marL="0" lvl="0" indent="0" algn="ctr" defTabSz="1022350">
            <a:lnSpc>
              <a:spcPct val="90000"/>
            </a:lnSpc>
            <a:spcBef>
              <a:spcPct val="0"/>
            </a:spcBef>
            <a:spcAft>
              <a:spcPct val="35000"/>
            </a:spcAft>
            <a:buNone/>
          </a:pPr>
          <a:r>
            <a:rPr lang="en-US" sz="2300" b="1" kern="1200" dirty="0">
              <a:solidFill>
                <a:schemeClr val="tx1"/>
              </a:solidFill>
              <a:latin typeface="Aptos Display" panose="020B0004020202020204" pitchFamily="34" charset="0"/>
            </a:rPr>
            <a:t>Summary Generation</a:t>
          </a:r>
          <a:endParaRPr lang="en-IN" sz="2300" b="1" kern="1200" dirty="0">
            <a:solidFill>
              <a:schemeClr val="tx1"/>
            </a:solidFill>
            <a:latin typeface="Aptos Display" panose="020B0004020202020204" pitchFamily="34" charset="0"/>
          </a:endParaRPr>
        </a:p>
      </dsp:txBody>
      <dsp:txXfrm>
        <a:off x="27844" y="1767870"/>
        <a:ext cx="2793003" cy="542440"/>
      </dsp:txXfrm>
    </dsp:sp>
    <dsp:sp modelId="{C53C9EB7-325B-4A5F-8464-C7C49597B5E3}">
      <dsp:nvSpPr>
        <dsp:cNvPr id="0" name=""/>
        <dsp:cNvSpPr/>
      </dsp:nvSpPr>
      <dsp:spPr>
        <a:xfrm>
          <a:off x="0" y="2310310"/>
          <a:ext cx="10956505" cy="7697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3815" tIns="43815" rIns="43815" bIns="43815" numCol="1" spcCol="1270" anchor="t" anchorCtr="0">
          <a:noAutofit/>
        </a:bodyPr>
        <a:lstStyle/>
        <a:p>
          <a:pPr marL="171450" lvl="1" indent="-171450" algn="l" defTabSz="800100">
            <a:lnSpc>
              <a:spcPct val="90000"/>
            </a:lnSpc>
            <a:spcBef>
              <a:spcPct val="0"/>
            </a:spcBef>
            <a:spcAft>
              <a:spcPct val="15000"/>
            </a:spcAft>
            <a:buChar char="•"/>
          </a:pPr>
          <a:r>
            <a:rPr lang="en-US" sz="1800" kern="1200" dirty="0">
              <a:latin typeface="Aptos Display" panose="020B0004020202020204" pitchFamily="34" charset="0"/>
            </a:rPr>
            <a:t>OpenAI's text generation API to summarize the chunk-wise audio captions into a cohesive, high-level summary</a:t>
          </a:r>
          <a:endParaRPr lang="en-IN" sz="1800" kern="1200" dirty="0">
            <a:latin typeface="Aptos Display" panose="020B0004020202020204" pitchFamily="34" charset="0"/>
          </a:endParaRPr>
        </a:p>
        <a:p>
          <a:pPr marL="171450" lvl="1" indent="-171450" algn="l" defTabSz="800100">
            <a:lnSpc>
              <a:spcPct val="90000"/>
            </a:lnSpc>
            <a:spcBef>
              <a:spcPct val="0"/>
            </a:spcBef>
            <a:spcAft>
              <a:spcPct val="15000"/>
            </a:spcAft>
            <a:buChar char="•"/>
          </a:pPr>
          <a:endParaRPr lang="en-IN" sz="1800" kern="1200" dirty="0">
            <a:latin typeface="Aptos Display" panose="020B0004020202020204" pitchFamily="34" charset="0"/>
          </a:endParaRPr>
        </a:p>
      </dsp:txBody>
      <dsp:txXfrm>
        <a:off x="0" y="2310310"/>
        <a:ext cx="10956505" cy="769714"/>
      </dsp:txXfrm>
    </dsp:sp>
    <dsp:sp modelId="{C928BE5A-47C4-4892-9511-C7515F31D453}">
      <dsp:nvSpPr>
        <dsp:cNvPr id="0" name=""/>
        <dsp:cNvSpPr/>
      </dsp:nvSpPr>
      <dsp:spPr>
        <a:xfrm>
          <a:off x="2848691" y="3108538"/>
          <a:ext cx="8107813" cy="5702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3815" tIns="43815" rIns="43815" bIns="43815" numCol="1" spcCol="1270" anchor="b" anchorCtr="0">
          <a:noAutofit/>
        </a:bodyPr>
        <a:lstStyle/>
        <a:p>
          <a:pPr marL="0" lvl="0" indent="0" algn="l" defTabSz="1022350">
            <a:lnSpc>
              <a:spcPct val="90000"/>
            </a:lnSpc>
            <a:spcBef>
              <a:spcPct val="0"/>
            </a:spcBef>
            <a:spcAft>
              <a:spcPct val="35000"/>
            </a:spcAft>
            <a:buNone/>
          </a:pPr>
          <a:endParaRPr lang="en-IN" sz="2300" kern="1200">
            <a:latin typeface="Aptos Display" panose="020B0004020202020204" pitchFamily="34" charset="0"/>
          </a:endParaRPr>
        </a:p>
      </dsp:txBody>
      <dsp:txXfrm>
        <a:off x="2848691" y="3108538"/>
        <a:ext cx="8107813" cy="570284"/>
      </dsp:txXfrm>
    </dsp:sp>
    <dsp:sp modelId="{E600C420-E5F6-4C84-B22C-149046E402AD}">
      <dsp:nvSpPr>
        <dsp:cNvPr id="0" name=""/>
        <dsp:cNvSpPr/>
      </dsp:nvSpPr>
      <dsp:spPr>
        <a:xfrm>
          <a:off x="0" y="3108538"/>
          <a:ext cx="2848691" cy="570284"/>
        </a:xfrm>
        <a:prstGeom prst="round2SameRect">
          <a:avLst>
            <a:gd name="adj1" fmla="val 16670"/>
            <a:gd name="adj2" fmla="val 0"/>
          </a:avLst>
        </a:prstGeom>
        <a:solidFill>
          <a:srgbClr val="FCBD24"/>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3815" tIns="43815" rIns="43815" bIns="43815" numCol="1" spcCol="1270" anchor="ctr" anchorCtr="0">
          <a:noAutofit/>
        </a:bodyPr>
        <a:lstStyle/>
        <a:p>
          <a:pPr marL="0" lvl="0" indent="0" algn="ctr" defTabSz="1022350">
            <a:lnSpc>
              <a:spcPct val="90000"/>
            </a:lnSpc>
            <a:spcBef>
              <a:spcPct val="0"/>
            </a:spcBef>
            <a:spcAft>
              <a:spcPct val="35000"/>
            </a:spcAft>
            <a:buNone/>
          </a:pPr>
          <a:r>
            <a:rPr lang="en-US" sz="2300" b="1" kern="1200" dirty="0">
              <a:solidFill>
                <a:schemeClr val="tx1"/>
              </a:solidFill>
              <a:latin typeface="Aptos Display" panose="020B0004020202020204" pitchFamily="34" charset="0"/>
            </a:rPr>
            <a:t>Scalable solution</a:t>
          </a:r>
          <a:endParaRPr lang="en-IN" sz="2300" b="1" kern="1200" dirty="0">
            <a:solidFill>
              <a:schemeClr val="tx1"/>
            </a:solidFill>
            <a:latin typeface="Aptos Display" panose="020B0004020202020204" pitchFamily="34" charset="0"/>
          </a:endParaRPr>
        </a:p>
      </dsp:txBody>
      <dsp:txXfrm>
        <a:off x="27844" y="3136382"/>
        <a:ext cx="2793003" cy="542440"/>
      </dsp:txXfrm>
    </dsp:sp>
    <dsp:sp modelId="{C879A70D-EE46-4921-B1DA-2B29341E8F60}">
      <dsp:nvSpPr>
        <dsp:cNvPr id="0" name=""/>
        <dsp:cNvSpPr/>
      </dsp:nvSpPr>
      <dsp:spPr>
        <a:xfrm>
          <a:off x="0" y="3678823"/>
          <a:ext cx="10956505" cy="11407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3815" tIns="43815" rIns="43815" bIns="43815" numCol="1" spcCol="1270" anchor="t" anchorCtr="0">
          <a:noAutofit/>
        </a:bodyPr>
        <a:lstStyle/>
        <a:p>
          <a:pPr marL="171450" lvl="1" indent="-171450" algn="l" defTabSz="800100">
            <a:lnSpc>
              <a:spcPct val="90000"/>
            </a:lnSpc>
            <a:spcBef>
              <a:spcPct val="0"/>
            </a:spcBef>
            <a:spcAft>
              <a:spcPct val="15000"/>
            </a:spcAft>
            <a:buChar char="•"/>
          </a:pPr>
          <a:r>
            <a:rPr lang="en-US" sz="1800" kern="1200" dirty="0">
              <a:latin typeface="Aptos Display" panose="020B0004020202020204" pitchFamily="34" charset="0"/>
            </a:rPr>
            <a:t>End-to-end workflow using AWS services</a:t>
          </a:r>
          <a:endParaRPr lang="en-IN" sz="1800" kern="1200" dirty="0">
            <a:latin typeface="Aptos Display" panose="020B0004020202020204" pitchFamily="34" charset="0"/>
          </a:endParaRPr>
        </a:p>
        <a:p>
          <a:pPr marL="171450" lvl="1" indent="-171450" algn="l" defTabSz="800100">
            <a:lnSpc>
              <a:spcPct val="90000"/>
            </a:lnSpc>
            <a:spcBef>
              <a:spcPct val="0"/>
            </a:spcBef>
            <a:spcAft>
              <a:spcPct val="15000"/>
            </a:spcAft>
            <a:buChar char="•"/>
          </a:pPr>
          <a:r>
            <a:rPr lang="en-US" sz="1800" kern="1200" dirty="0">
              <a:latin typeface="Aptos Display" panose="020B0004020202020204" pitchFamily="34" charset="0"/>
            </a:rPr>
            <a:t>Amazon </a:t>
          </a:r>
          <a:r>
            <a:rPr lang="en-US" sz="1800" kern="1200" dirty="0" err="1">
              <a:latin typeface="Aptos Display" panose="020B0004020202020204" pitchFamily="34" charset="0"/>
            </a:rPr>
            <a:t>SageMaker</a:t>
          </a:r>
          <a:r>
            <a:rPr lang="en-US" sz="1800" kern="1200" dirty="0">
              <a:latin typeface="Aptos Display" panose="020B0004020202020204" pitchFamily="34" charset="0"/>
            </a:rPr>
            <a:t> and other AWS tools (EBS, lambda, Code build), Docker to enable scalable and efficient processing of audio data</a:t>
          </a:r>
          <a:endParaRPr lang="en-IN" sz="1800" kern="1200" dirty="0">
            <a:latin typeface="Aptos Display" panose="020B0004020202020204" pitchFamily="34" charset="0"/>
          </a:endParaRPr>
        </a:p>
      </dsp:txBody>
      <dsp:txXfrm>
        <a:off x="0" y="3678823"/>
        <a:ext cx="10956505" cy="114073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5438B2-FC99-4591-A1DB-ED83ACC0F5D6}">
      <dsp:nvSpPr>
        <dsp:cNvPr id="0" name=""/>
        <dsp:cNvSpPr/>
      </dsp:nvSpPr>
      <dsp:spPr>
        <a:xfrm>
          <a:off x="1092098" y="3331"/>
          <a:ext cx="2099146" cy="512526"/>
        </a:xfrm>
        <a:prstGeom prst="roundRect">
          <a:avLst>
            <a:gd name="adj" fmla="val 10000"/>
          </a:avLst>
        </a:prstGeom>
        <a:solidFill>
          <a:srgbClr val="EEBFD3"/>
        </a:solidFill>
        <a:ln>
          <a:solidFill>
            <a:srgbClr val="EEBFD3"/>
          </a:solid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r>
            <a:rPr lang="en-US" sz="2400" b="1" kern="1200" dirty="0">
              <a:solidFill>
                <a:schemeClr val="tx1"/>
              </a:solidFill>
              <a:latin typeface="Aptos Display" panose="020B0004020202020204" pitchFamily="34" charset="0"/>
            </a:rPr>
            <a:t>Front end</a:t>
          </a:r>
          <a:endParaRPr lang="en-IN" sz="2400" b="1" kern="1200" dirty="0">
            <a:solidFill>
              <a:schemeClr val="tx1"/>
            </a:solidFill>
            <a:latin typeface="Aptos Display" panose="020B0004020202020204" pitchFamily="34" charset="0"/>
          </a:endParaRPr>
        </a:p>
      </dsp:txBody>
      <dsp:txXfrm>
        <a:off x="1107109" y="18342"/>
        <a:ext cx="2069124" cy="482504"/>
      </dsp:txXfrm>
    </dsp:sp>
    <dsp:sp modelId="{74BF90E3-A2B8-4234-B0E0-DE1D97246AE1}">
      <dsp:nvSpPr>
        <dsp:cNvPr id="0" name=""/>
        <dsp:cNvSpPr/>
      </dsp:nvSpPr>
      <dsp:spPr>
        <a:xfrm>
          <a:off x="1302013" y="515857"/>
          <a:ext cx="209972" cy="384395"/>
        </a:xfrm>
        <a:custGeom>
          <a:avLst/>
          <a:gdLst/>
          <a:ahLst/>
          <a:cxnLst/>
          <a:rect l="0" t="0" r="0" b="0"/>
          <a:pathLst>
            <a:path>
              <a:moveTo>
                <a:pt x="0" y="0"/>
              </a:moveTo>
              <a:lnTo>
                <a:pt x="0" y="384395"/>
              </a:lnTo>
              <a:lnTo>
                <a:pt x="209972" y="384395"/>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99ACB6C-D7B5-48EF-8EDE-1E2338348928}">
      <dsp:nvSpPr>
        <dsp:cNvPr id="0" name=""/>
        <dsp:cNvSpPr/>
      </dsp:nvSpPr>
      <dsp:spPr>
        <a:xfrm>
          <a:off x="1511985" y="643989"/>
          <a:ext cx="1679316" cy="512526"/>
        </a:xfrm>
        <a:prstGeom prst="roundRect">
          <a:avLst>
            <a:gd name="adj" fmla="val 10000"/>
          </a:avLst>
        </a:prstGeom>
        <a:solidFill>
          <a:schemeClr val="lt1">
            <a:alpha val="90000"/>
            <a:hueOff val="0"/>
            <a:satOff val="0"/>
            <a:lumOff val="0"/>
            <a:alphaOff val="0"/>
          </a:schemeClr>
        </a:solidFill>
        <a:ln w="6350" cap="flat" cmpd="sng" algn="ctr">
          <a:solidFill>
            <a:srgbClr val="EEBFD3"/>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US" sz="1600" b="1" kern="1200" dirty="0">
              <a:latin typeface="Aptos Display" panose="020B0004020202020204" pitchFamily="34" charset="0"/>
            </a:rPr>
            <a:t>Flask</a:t>
          </a:r>
          <a:endParaRPr lang="en-IN" sz="1600" b="1" kern="1200" dirty="0">
            <a:latin typeface="Aptos Display" panose="020B0004020202020204" pitchFamily="34" charset="0"/>
          </a:endParaRPr>
        </a:p>
      </dsp:txBody>
      <dsp:txXfrm>
        <a:off x="1526996" y="659000"/>
        <a:ext cx="1649294" cy="482504"/>
      </dsp:txXfrm>
    </dsp:sp>
    <dsp:sp modelId="{8E73077C-A679-4187-98AA-E073DB8C61B6}">
      <dsp:nvSpPr>
        <dsp:cNvPr id="0" name=""/>
        <dsp:cNvSpPr/>
      </dsp:nvSpPr>
      <dsp:spPr>
        <a:xfrm>
          <a:off x="1302013" y="515857"/>
          <a:ext cx="209972" cy="1025053"/>
        </a:xfrm>
        <a:custGeom>
          <a:avLst/>
          <a:gdLst/>
          <a:ahLst/>
          <a:cxnLst/>
          <a:rect l="0" t="0" r="0" b="0"/>
          <a:pathLst>
            <a:path>
              <a:moveTo>
                <a:pt x="0" y="0"/>
              </a:moveTo>
              <a:lnTo>
                <a:pt x="0" y="1025053"/>
              </a:lnTo>
              <a:lnTo>
                <a:pt x="209972" y="1025053"/>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D533ADF-036D-48F5-B24E-29F7CE3FF67D}">
      <dsp:nvSpPr>
        <dsp:cNvPr id="0" name=""/>
        <dsp:cNvSpPr/>
      </dsp:nvSpPr>
      <dsp:spPr>
        <a:xfrm>
          <a:off x="1511985" y="1284648"/>
          <a:ext cx="1679316" cy="512526"/>
        </a:xfrm>
        <a:prstGeom prst="roundRect">
          <a:avLst>
            <a:gd name="adj" fmla="val 10000"/>
          </a:avLst>
        </a:prstGeom>
        <a:solidFill>
          <a:schemeClr val="lt1">
            <a:alpha val="90000"/>
            <a:hueOff val="0"/>
            <a:satOff val="0"/>
            <a:lumOff val="0"/>
            <a:alphaOff val="0"/>
          </a:schemeClr>
        </a:solidFill>
        <a:ln w="6350" cap="flat" cmpd="sng" algn="ctr">
          <a:solidFill>
            <a:srgbClr val="EEBFD3"/>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US" sz="1600" b="1" kern="1200" dirty="0">
              <a:latin typeface="Aptos Display" panose="020B0004020202020204" pitchFamily="34" charset="0"/>
            </a:rPr>
            <a:t>Java </a:t>
          </a:r>
          <a:endParaRPr lang="en-IN" sz="1600" b="1" kern="1200" dirty="0">
            <a:latin typeface="Aptos Display" panose="020B0004020202020204" pitchFamily="34" charset="0"/>
          </a:endParaRPr>
        </a:p>
      </dsp:txBody>
      <dsp:txXfrm>
        <a:off x="1526996" y="1299659"/>
        <a:ext cx="1649294" cy="482504"/>
      </dsp:txXfrm>
    </dsp:sp>
    <dsp:sp modelId="{D2815C1C-45C2-4898-BA99-DB8DB072523F}">
      <dsp:nvSpPr>
        <dsp:cNvPr id="0" name=""/>
        <dsp:cNvSpPr/>
      </dsp:nvSpPr>
      <dsp:spPr>
        <a:xfrm>
          <a:off x="1302013" y="515857"/>
          <a:ext cx="209972" cy="1665712"/>
        </a:xfrm>
        <a:custGeom>
          <a:avLst/>
          <a:gdLst/>
          <a:ahLst/>
          <a:cxnLst/>
          <a:rect l="0" t="0" r="0" b="0"/>
          <a:pathLst>
            <a:path>
              <a:moveTo>
                <a:pt x="0" y="0"/>
              </a:moveTo>
              <a:lnTo>
                <a:pt x="0" y="1665712"/>
              </a:lnTo>
              <a:lnTo>
                <a:pt x="209972" y="1665712"/>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E4CE966-7AC4-476C-9506-2769F2E1FCAB}">
      <dsp:nvSpPr>
        <dsp:cNvPr id="0" name=""/>
        <dsp:cNvSpPr/>
      </dsp:nvSpPr>
      <dsp:spPr>
        <a:xfrm>
          <a:off x="1511985" y="1925306"/>
          <a:ext cx="1679316" cy="512526"/>
        </a:xfrm>
        <a:prstGeom prst="roundRect">
          <a:avLst>
            <a:gd name="adj" fmla="val 10000"/>
          </a:avLst>
        </a:prstGeom>
        <a:solidFill>
          <a:schemeClr val="lt1">
            <a:alpha val="90000"/>
            <a:hueOff val="0"/>
            <a:satOff val="0"/>
            <a:lumOff val="0"/>
            <a:alphaOff val="0"/>
          </a:schemeClr>
        </a:solidFill>
        <a:ln w="6350" cap="flat" cmpd="sng" algn="ctr">
          <a:solidFill>
            <a:srgbClr val="EEBFD3"/>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US" sz="1600" b="1" kern="1200" dirty="0">
              <a:latin typeface="Aptos Display" panose="020B0004020202020204" pitchFamily="34" charset="0"/>
            </a:rPr>
            <a:t>Html</a:t>
          </a:r>
          <a:endParaRPr lang="en-IN" sz="1600" b="1" kern="1200" dirty="0">
            <a:latin typeface="Aptos Display" panose="020B0004020202020204" pitchFamily="34" charset="0"/>
          </a:endParaRPr>
        </a:p>
      </dsp:txBody>
      <dsp:txXfrm>
        <a:off x="1526996" y="1940317"/>
        <a:ext cx="1649294" cy="482504"/>
      </dsp:txXfrm>
    </dsp:sp>
    <dsp:sp modelId="{DCE0D293-4588-4939-BA3A-16DBC4BB747A}">
      <dsp:nvSpPr>
        <dsp:cNvPr id="0" name=""/>
        <dsp:cNvSpPr/>
      </dsp:nvSpPr>
      <dsp:spPr>
        <a:xfrm>
          <a:off x="4005875" y="3331"/>
          <a:ext cx="3196937" cy="512526"/>
        </a:xfrm>
        <a:prstGeom prst="roundRect">
          <a:avLst>
            <a:gd name="adj" fmla="val 10000"/>
          </a:avLst>
        </a:prstGeom>
        <a:solidFill>
          <a:srgbClr val="ABC6FD"/>
        </a:solidFill>
        <a:ln>
          <a:solidFill>
            <a:srgbClr val="ABC6FD"/>
          </a:solid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r>
            <a:rPr lang="en-US" sz="2400" b="1" kern="1200" dirty="0">
              <a:solidFill>
                <a:schemeClr val="tx1"/>
              </a:solidFill>
              <a:latin typeface="Aptos Display" panose="020B0004020202020204" pitchFamily="34" charset="0"/>
            </a:rPr>
            <a:t>Backend Cloud Infra</a:t>
          </a:r>
          <a:endParaRPr lang="en-IN" sz="2400" b="1" kern="1200" dirty="0">
            <a:solidFill>
              <a:schemeClr val="tx1"/>
            </a:solidFill>
            <a:latin typeface="Aptos Display" panose="020B0004020202020204" pitchFamily="34" charset="0"/>
          </a:endParaRPr>
        </a:p>
      </dsp:txBody>
      <dsp:txXfrm>
        <a:off x="4020886" y="18342"/>
        <a:ext cx="3166915" cy="482504"/>
      </dsp:txXfrm>
    </dsp:sp>
    <dsp:sp modelId="{2A8E6F99-E5B8-467B-83CE-81696CCCF12E}">
      <dsp:nvSpPr>
        <dsp:cNvPr id="0" name=""/>
        <dsp:cNvSpPr/>
      </dsp:nvSpPr>
      <dsp:spPr>
        <a:xfrm>
          <a:off x="4325569" y="515857"/>
          <a:ext cx="319693" cy="384395"/>
        </a:xfrm>
        <a:custGeom>
          <a:avLst/>
          <a:gdLst/>
          <a:ahLst/>
          <a:cxnLst/>
          <a:rect l="0" t="0" r="0" b="0"/>
          <a:pathLst>
            <a:path>
              <a:moveTo>
                <a:pt x="0" y="0"/>
              </a:moveTo>
              <a:lnTo>
                <a:pt x="0" y="384395"/>
              </a:lnTo>
              <a:lnTo>
                <a:pt x="319693" y="384395"/>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C8C4D69-B85B-4B36-8D19-C16C826E03B3}">
      <dsp:nvSpPr>
        <dsp:cNvPr id="0" name=""/>
        <dsp:cNvSpPr/>
      </dsp:nvSpPr>
      <dsp:spPr>
        <a:xfrm>
          <a:off x="4645262" y="643989"/>
          <a:ext cx="2322484" cy="512526"/>
        </a:xfrm>
        <a:prstGeom prst="roundRect">
          <a:avLst>
            <a:gd name="adj" fmla="val 10000"/>
          </a:avLst>
        </a:prstGeom>
        <a:solidFill>
          <a:schemeClr val="lt1">
            <a:alpha val="90000"/>
            <a:hueOff val="0"/>
            <a:satOff val="0"/>
            <a:lumOff val="0"/>
            <a:alphaOff val="0"/>
          </a:schemeClr>
        </a:solidFill>
        <a:ln w="6350" cap="flat" cmpd="sng" algn="ctr">
          <a:solidFill>
            <a:srgbClr val="ABC6FD"/>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US" sz="1600" b="1" kern="1200" dirty="0">
              <a:latin typeface="Aptos Display" panose="020B0004020202020204" pitchFamily="34" charset="0"/>
            </a:rPr>
            <a:t>Elastic Bean Stalk</a:t>
          </a:r>
          <a:endParaRPr lang="en-IN" sz="1600" b="1" kern="1200" dirty="0">
            <a:latin typeface="Aptos Display" panose="020B0004020202020204" pitchFamily="34" charset="0"/>
          </a:endParaRPr>
        </a:p>
      </dsp:txBody>
      <dsp:txXfrm>
        <a:off x="4660273" y="659000"/>
        <a:ext cx="2292462" cy="482504"/>
      </dsp:txXfrm>
    </dsp:sp>
    <dsp:sp modelId="{CD5ED24E-BC0A-4A14-BA75-C50AFBDD6B1E}">
      <dsp:nvSpPr>
        <dsp:cNvPr id="0" name=""/>
        <dsp:cNvSpPr/>
      </dsp:nvSpPr>
      <dsp:spPr>
        <a:xfrm>
          <a:off x="4325569" y="515857"/>
          <a:ext cx="319693" cy="1025053"/>
        </a:xfrm>
        <a:custGeom>
          <a:avLst/>
          <a:gdLst/>
          <a:ahLst/>
          <a:cxnLst/>
          <a:rect l="0" t="0" r="0" b="0"/>
          <a:pathLst>
            <a:path>
              <a:moveTo>
                <a:pt x="0" y="0"/>
              </a:moveTo>
              <a:lnTo>
                <a:pt x="0" y="1025053"/>
              </a:lnTo>
              <a:lnTo>
                <a:pt x="319693" y="1025053"/>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FDA1315-CAF9-460B-87EC-53A3E0016371}">
      <dsp:nvSpPr>
        <dsp:cNvPr id="0" name=""/>
        <dsp:cNvSpPr/>
      </dsp:nvSpPr>
      <dsp:spPr>
        <a:xfrm>
          <a:off x="4645262" y="1284648"/>
          <a:ext cx="2322484" cy="512526"/>
        </a:xfrm>
        <a:prstGeom prst="roundRect">
          <a:avLst>
            <a:gd name="adj" fmla="val 10000"/>
          </a:avLst>
        </a:prstGeom>
        <a:solidFill>
          <a:schemeClr val="lt1">
            <a:alpha val="90000"/>
            <a:hueOff val="0"/>
            <a:satOff val="0"/>
            <a:lumOff val="0"/>
            <a:alphaOff val="0"/>
          </a:schemeClr>
        </a:solidFill>
        <a:ln w="6350" cap="flat" cmpd="sng" algn="ctr">
          <a:solidFill>
            <a:srgbClr val="ABC6FD"/>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US" sz="1600" b="1" kern="1200" dirty="0">
              <a:latin typeface="Aptos Display" panose="020B0004020202020204" pitchFamily="34" charset="0"/>
            </a:rPr>
            <a:t>S3 Buckets</a:t>
          </a:r>
          <a:endParaRPr lang="en-IN" sz="1600" b="1" kern="1200" dirty="0">
            <a:latin typeface="Aptos Display" panose="020B0004020202020204" pitchFamily="34" charset="0"/>
          </a:endParaRPr>
        </a:p>
      </dsp:txBody>
      <dsp:txXfrm>
        <a:off x="4660273" y="1299659"/>
        <a:ext cx="2292462" cy="482504"/>
      </dsp:txXfrm>
    </dsp:sp>
    <dsp:sp modelId="{EA407429-BFEA-45C0-A9D2-538D4DB4651A}">
      <dsp:nvSpPr>
        <dsp:cNvPr id="0" name=""/>
        <dsp:cNvSpPr/>
      </dsp:nvSpPr>
      <dsp:spPr>
        <a:xfrm>
          <a:off x="4325569" y="515857"/>
          <a:ext cx="319693" cy="1665712"/>
        </a:xfrm>
        <a:custGeom>
          <a:avLst/>
          <a:gdLst/>
          <a:ahLst/>
          <a:cxnLst/>
          <a:rect l="0" t="0" r="0" b="0"/>
          <a:pathLst>
            <a:path>
              <a:moveTo>
                <a:pt x="0" y="0"/>
              </a:moveTo>
              <a:lnTo>
                <a:pt x="0" y="1665712"/>
              </a:lnTo>
              <a:lnTo>
                <a:pt x="319693" y="1665712"/>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35CCFD9-2DEB-4607-BA9A-361EF576E4E7}">
      <dsp:nvSpPr>
        <dsp:cNvPr id="0" name=""/>
        <dsp:cNvSpPr/>
      </dsp:nvSpPr>
      <dsp:spPr>
        <a:xfrm>
          <a:off x="4645262" y="1925306"/>
          <a:ext cx="2322484" cy="512526"/>
        </a:xfrm>
        <a:prstGeom prst="roundRect">
          <a:avLst>
            <a:gd name="adj" fmla="val 10000"/>
          </a:avLst>
        </a:prstGeom>
        <a:solidFill>
          <a:schemeClr val="lt1">
            <a:alpha val="90000"/>
            <a:hueOff val="0"/>
            <a:satOff val="0"/>
            <a:lumOff val="0"/>
            <a:alphaOff val="0"/>
          </a:schemeClr>
        </a:solidFill>
        <a:ln w="6350" cap="flat" cmpd="sng" algn="ctr">
          <a:solidFill>
            <a:srgbClr val="ABC6FD"/>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US" sz="1600" b="1" kern="1200" dirty="0">
              <a:latin typeface="Aptos Display" panose="020B0004020202020204" pitchFamily="34" charset="0"/>
            </a:rPr>
            <a:t>Lambda functions</a:t>
          </a:r>
          <a:endParaRPr lang="en-IN" sz="1600" b="1" kern="1200" dirty="0">
            <a:latin typeface="Aptos Display" panose="020B0004020202020204" pitchFamily="34" charset="0"/>
          </a:endParaRPr>
        </a:p>
      </dsp:txBody>
      <dsp:txXfrm>
        <a:off x="4660273" y="1940317"/>
        <a:ext cx="2292462" cy="482504"/>
      </dsp:txXfrm>
    </dsp:sp>
    <dsp:sp modelId="{C78E3458-5A95-4407-AB5D-F8A6776DD433}">
      <dsp:nvSpPr>
        <dsp:cNvPr id="0" name=""/>
        <dsp:cNvSpPr/>
      </dsp:nvSpPr>
      <dsp:spPr>
        <a:xfrm>
          <a:off x="4325569" y="515857"/>
          <a:ext cx="319693" cy="2306370"/>
        </a:xfrm>
        <a:custGeom>
          <a:avLst/>
          <a:gdLst/>
          <a:ahLst/>
          <a:cxnLst/>
          <a:rect l="0" t="0" r="0" b="0"/>
          <a:pathLst>
            <a:path>
              <a:moveTo>
                <a:pt x="0" y="0"/>
              </a:moveTo>
              <a:lnTo>
                <a:pt x="0" y="2306370"/>
              </a:lnTo>
              <a:lnTo>
                <a:pt x="319693" y="2306370"/>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9C0E3A7-F83D-44B2-958D-355D03DCE97C}">
      <dsp:nvSpPr>
        <dsp:cNvPr id="0" name=""/>
        <dsp:cNvSpPr/>
      </dsp:nvSpPr>
      <dsp:spPr>
        <a:xfrm>
          <a:off x="4645262" y="2565965"/>
          <a:ext cx="2322484" cy="512526"/>
        </a:xfrm>
        <a:prstGeom prst="roundRect">
          <a:avLst>
            <a:gd name="adj" fmla="val 10000"/>
          </a:avLst>
        </a:prstGeom>
        <a:solidFill>
          <a:schemeClr val="lt1">
            <a:alpha val="90000"/>
            <a:hueOff val="0"/>
            <a:satOff val="0"/>
            <a:lumOff val="0"/>
            <a:alphaOff val="0"/>
          </a:schemeClr>
        </a:solidFill>
        <a:ln w="6350" cap="flat" cmpd="sng" algn="ctr">
          <a:solidFill>
            <a:srgbClr val="ABC6FD"/>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US" sz="1600" b="1" kern="1200" dirty="0">
              <a:latin typeface="Aptos Display" panose="020B0004020202020204" pitchFamily="34" charset="0"/>
            </a:rPr>
            <a:t>Sage Maker</a:t>
          </a:r>
          <a:endParaRPr lang="en-IN" sz="1600" b="1" kern="1200" dirty="0">
            <a:latin typeface="Aptos Display" panose="020B0004020202020204" pitchFamily="34" charset="0"/>
          </a:endParaRPr>
        </a:p>
      </dsp:txBody>
      <dsp:txXfrm>
        <a:off x="4660273" y="2580976"/>
        <a:ext cx="2292462" cy="482504"/>
      </dsp:txXfrm>
    </dsp:sp>
    <dsp:sp modelId="{3B9256DB-6D53-44A6-A748-B8C7232EF594}">
      <dsp:nvSpPr>
        <dsp:cNvPr id="0" name=""/>
        <dsp:cNvSpPr/>
      </dsp:nvSpPr>
      <dsp:spPr>
        <a:xfrm>
          <a:off x="4325569" y="515857"/>
          <a:ext cx="319693" cy="2947029"/>
        </a:xfrm>
        <a:custGeom>
          <a:avLst/>
          <a:gdLst/>
          <a:ahLst/>
          <a:cxnLst/>
          <a:rect l="0" t="0" r="0" b="0"/>
          <a:pathLst>
            <a:path>
              <a:moveTo>
                <a:pt x="0" y="0"/>
              </a:moveTo>
              <a:lnTo>
                <a:pt x="0" y="2947029"/>
              </a:lnTo>
              <a:lnTo>
                <a:pt x="319693" y="2947029"/>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434E3C8-6D0F-4153-92AD-685679BD714A}">
      <dsp:nvSpPr>
        <dsp:cNvPr id="0" name=""/>
        <dsp:cNvSpPr/>
      </dsp:nvSpPr>
      <dsp:spPr>
        <a:xfrm>
          <a:off x="4645262" y="3206623"/>
          <a:ext cx="2322484" cy="512526"/>
        </a:xfrm>
        <a:prstGeom prst="roundRect">
          <a:avLst>
            <a:gd name="adj" fmla="val 10000"/>
          </a:avLst>
        </a:prstGeom>
        <a:solidFill>
          <a:schemeClr val="lt1">
            <a:alpha val="90000"/>
            <a:hueOff val="0"/>
            <a:satOff val="0"/>
            <a:lumOff val="0"/>
            <a:alphaOff val="0"/>
          </a:schemeClr>
        </a:solidFill>
        <a:ln w="6350" cap="flat" cmpd="sng" algn="ctr">
          <a:solidFill>
            <a:srgbClr val="ABC6FD"/>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US" sz="1600" b="1" kern="1200" dirty="0">
              <a:latin typeface="Aptos Display" panose="020B0004020202020204" pitchFamily="34" charset="0"/>
            </a:rPr>
            <a:t>S3 Events Notification</a:t>
          </a:r>
          <a:endParaRPr lang="en-IN" sz="1600" b="1" kern="1200" dirty="0">
            <a:latin typeface="Aptos Display" panose="020B0004020202020204" pitchFamily="34" charset="0"/>
          </a:endParaRPr>
        </a:p>
      </dsp:txBody>
      <dsp:txXfrm>
        <a:off x="4660273" y="3221634"/>
        <a:ext cx="2292462" cy="482504"/>
      </dsp:txXfrm>
    </dsp:sp>
    <dsp:sp modelId="{AE1A4BE1-CAAA-4C72-A673-4171377A7BBD}">
      <dsp:nvSpPr>
        <dsp:cNvPr id="0" name=""/>
        <dsp:cNvSpPr/>
      </dsp:nvSpPr>
      <dsp:spPr>
        <a:xfrm>
          <a:off x="4325569" y="515857"/>
          <a:ext cx="319693" cy="3587688"/>
        </a:xfrm>
        <a:custGeom>
          <a:avLst/>
          <a:gdLst/>
          <a:ahLst/>
          <a:cxnLst/>
          <a:rect l="0" t="0" r="0" b="0"/>
          <a:pathLst>
            <a:path>
              <a:moveTo>
                <a:pt x="0" y="0"/>
              </a:moveTo>
              <a:lnTo>
                <a:pt x="0" y="3587688"/>
              </a:lnTo>
              <a:lnTo>
                <a:pt x="319693" y="3587688"/>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FE11F1B-63EB-44E0-808E-66FF14D26784}">
      <dsp:nvSpPr>
        <dsp:cNvPr id="0" name=""/>
        <dsp:cNvSpPr/>
      </dsp:nvSpPr>
      <dsp:spPr>
        <a:xfrm>
          <a:off x="4645262" y="3847282"/>
          <a:ext cx="2353564" cy="512526"/>
        </a:xfrm>
        <a:prstGeom prst="roundRect">
          <a:avLst>
            <a:gd name="adj" fmla="val 10000"/>
          </a:avLst>
        </a:prstGeom>
        <a:solidFill>
          <a:schemeClr val="lt1">
            <a:alpha val="90000"/>
            <a:hueOff val="0"/>
            <a:satOff val="0"/>
            <a:lumOff val="0"/>
            <a:alphaOff val="0"/>
          </a:schemeClr>
        </a:solidFill>
        <a:ln w="6350" cap="flat" cmpd="sng" algn="ctr">
          <a:solidFill>
            <a:srgbClr val="ABC6FD"/>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US" sz="1600" b="1" kern="1200" dirty="0">
              <a:latin typeface="Aptos Display" panose="020B0004020202020204" pitchFamily="34" charset="0"/>
            </a:rPr>
            <a:t>Code Build</a:t>
          </a:r>
          <a:endParaRPr lang="en-IN" sz="1600" b="1" kern="1200" dirty="0">
            <a:latin typeface="Aptos Display" panose="020B0004020202020204" pitchFamily="34" charset="0"/>
          </a:endParaRPr>
        </a:p>
      </dsp:txBody>
      <dsp:txXfrm>
        <a:off x="4660273" y="3862293"/>
        <a:ext cx="2323542" cy="482504"/>
      </dsp:txXfrm>
    </dsp:sp>
    <dsp:sp modelId="{F0702573-521C-4F23-B0FA-9C21ADBFA0BF}">
      <dsp:nvSpPr>
        <dsp:cNvPr id="0" name=""/>
        <dsp:cNvSpPr/>
      </dsp:nvSpPr>
      <dsp:spPr>
        <a:xfrm>
          <a:off x="4325569" y="515857"/>
          <a:ext cx="319693" cy="4228346"/>
        </a:xfrm>
        <a:custGeom>
          <a:avLst/>
          <a:gdLst/>
          <a:ahLst/>
          <a:cxnLst/>
          <a:rect l="0" t="0" r="0" b="0"/>
          <a:pathLst>
            <a:path>
              <a:moveTo>
                <a:pt x="0" y="0"/>
              </a:moveTo>
              <a:lnTo>
                <a:pt x="0" y="4228346"/>
              </a:lnTo>
              <a:lnTo>
                <a:pt x="319693" y="4228346"/>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8C86E35-71A8-4F24-9A26-E419E2BBD490}">
      <dsp:nvSpPr>
        <dsp:cNvPr id="0" name=""/>
        <dsp:cNvSpPr/>
      </dsp:nvSpPr>
      <dsp:spPr>
        <a:xfrm>
          <a:off x="4645262" y="4487941"/>
          <a:ext cx="2322484" cy="512526"/>
        </a:xfrm>
        <a:prstGeom prst="roundRect">
          <a:avLst>
            <a:gd name="adj" fmla="val 10000"/>
          </a:avLst>
        </a:prstGeom>
        <a:solidFill>
          <a:schemeClr val="lt1">
            <a:alpha val="90000"/>
            <a:hueOff val="0"/>
            <a:satOff val="0"/>
            <a:lumOff val="0"/>
            <a:alphaOff val="0"/>
          </a:schemeClr>
        </a:solidFill>
        <a:ln w="6350" cap="flat" cmpd="sng" algn="ctr">
          <a:solidFill>
            <a:srgbClr val="ABC6FD"/>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US" sz="1600" b="1" kern="1200" dirty="0">
              <a:latin typeface="Aptos Display" panose="020B0004020202020204" pitchFamily="34" charset="0"/>
            </a:rPr>
            <a:t>Cloud Watch</a:t>
          </a:r>
          <a:endParaRPr lang="en-IN" sz="1600" b="1" kern="1200" dirty="0">
            <a:latin typeface="Aptos Display" panose="020B0004020202020204" pitchFamily="34" charset="0"/>
          </a:endParaRPr>
        </a:p>
      </dsp:txBody>
      <dsp:txXfrm>
        <a:off x="4660273" y="4502952"/>
        <a:ext cx="2292462" cy="482504"/>
      </dsp:txXfrm>
    </dsp:sp>
    <dsp:sp modelId="{447D2A84-8D38-441D-86A0-9800BEFF0AE4}">
      <dsp:nvSpPr>
        <dsp:cNvPr id="0" name=""/>
        <dsp:cNvSpPr/>
      </dsp:nvSpPr>
      <dsp:spPr>
        <a:xfrm>
          <a:off x="7993498" y="3331"/>
          <a:ext cx="2284270" cy="512526"/>
        </a:xfrm>
        <a:prstGeom prst="roundRect">
          <a:avLst>
            <a:gd name="adj" fmla="val 10000"/>
          </a:avLst>
        </a:prstGeom>
        <a:solidFill>
          <a:srgbClr val="FCBD24"/>
        </a:solidFill>
        <a:ln>
          <a:solidFill>
            <a:srgbClr val="FFC000"/>
          </a:solid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r>
            <a:rPr lang="en-US" sz="2400" b="1" kern="1200" dirty="0">
              <a:solidFill>
                <a:schemeClr val="tx1"/>
              </a:solidFill>
              <a:latin typeface="Aptos Display" panose="020B0004020202020204" pitchFamily="34" charset="0"/>
            </a:rPr>
            <a:t>Model</a:t>
          </a:r>
          <a:endParaRPr lang="en-IN" sz="2400" b="1" kern="1200" dirty="0">
            <a:solidFill>
              <a:schemeClr val="tx1"/>
            </a:solidFill>
            <a:latin typeface="Aptos Display" panose="020B0004020202020204" pitchFamily="34" charset="0"/>
          </a:endParaRPr>
        </a:p>
      </dsp:txBody>
      <dsp:txXfrm>
        <a:off x="8008509" y="18342"/>
        <a:ext cx="2254248" cy="482504"/>
      </dsp:txXfrm>
    </dsp:sp>
    <dsp:sp modelId="{E1D7E1E4-F48C-4372-A6B4-7497AC8C7491}">
      <dsp:nvSpPr>
        <dsp:cNvPr id="0" name=""/>
        <dsp:cNvSpPr/>
      </dsp:nvSpPr>
      <dsp:spPr>
        <a:xfrm>
          <a:off x="8221925" y="515857"/>
          <a:ext cx="228533" cy="384395"/>
        </a:xfrm>
        <a:custGeom>
          <a:avLst/>
          <a:gdLst/>
          <a:ahLst/>
          <a:cxnLst/>
          <a:rect l="0" t="0" r="0" b="0"/>
          <a:pathLst>
            <a:path>
              <a:moveTo>
                <a:pt x="0" y="0"/>
              </a:moveTo>
              <a:lnTo>
                <a:pt x="0" y="384395"/>
              </a:lnTo>
              <a:lnTo>
                <a:pt x="228533" y="384395"/>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0DB2B19-AC88-4038-AACC-97ECF72FA3C3}">
      <dsp:nvSpPr>
        <dsp:cNvPr id="0" name=""/>
        <dsp:cNvSpPr/>
      </dsp:nvSpPr>
      <dsp:spPr>
        <a:xfrm>
          <a:off x="8450459" y="643989"/>
          <a:ext cx="1827416" cy="512526"/>
        </a:xfrm>
        <a:prstGeom prst="roundRect">
          <a:avLst>
            <a:gd name="adj" fmla="val 10000"/>
          </a:avLst>
        </a:prstGeom>
        <a:solidFill>
          <a:schemeClr val="lt1">
            <a:alpha val="90000"/>
            <a:hueOff val="0"/>
            <a:satOff val="0"/>
            <a:lumOff val="0"/>
            <a:alphaOff val="0"/>
          </a:schemeClr>
        </a:solidFill>
        <a:ln w="6350" cap="flat" cmpd="sng" algn="ctr">
          <a:solidFill>
            <a:srgbClr val="FFC000"/>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US" sz="1600" b="1" kern="1200" dirty="0">
              <a:latin typeface="Aptos Display" panose="020B0004020202020204" pitchFamily="34" charset="0"/>
            </a:rPr>
            <a:t>Hugging Face</a:t>
          </a:r>
          <a:endParaRPr lang="en-IN" sz="1600" b="1" kern="1200" dirty="0">
            <a:latin typeface="Aptos Display" panose="020B0004020202020204" pitchFamily="34" charset="0"/>
          </a:endParaRPr>
        </a:p>
      </dsp:txBody>
      <dsp:txXfrm>
        <a:off x="8465470" y="659000"/>
        <a:ext cx="1797394" cy="482504"/>
      </dsp:txXfrm>
    </dsp:sp>
    <dsp:sp modelId="{7C8716EF-CBA3-4A20-AEA8-C47BFC0C0BD8}">
      <dsp:nvSpPr>
        <dsp:cNvPr id="0" name=""/>
        <dsp:cNvSpPr/>
      </dsp:nvSpPr>
      <dsp:spPr>
        <a:xfrm>
          <a:off x="8221925" y="515857"/>
          <a:ext cx="228533" cy="1025053"/>
        </a:xfrm>
        <a:custGeom>
          <a:avLst/>
          <a:gdLst/>
          <a:ahLst/>
          <a:cxnLst/>
          <a:rect l="0" t="0" r="0" b="0"/>
          <a:pathLst>
            <a:path>
              <a:moveTo>
                <a:pt x="0" y="0"/>
              </a:moveTo>
              <a:lnTo>
                <a:pt x="0" y="1025053"/>
              </a:lnTo>
              <a:lnTo>
                <a:pt x="228533" y="1025053"/>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C11F4DB-5D7C-48B1-BB78-62D0FE822663}">
      <dsp:nvSpPr>
        <dsp:cNvPr id="0" name=""/>
        <dsp:cNvSpPr/>
      </dsp:nvSpPr>
      <dsp:spPr>
        <a:xfrm>
          <a:off x="8450459" y="1284648"/>
          <a:ext cx="1827416" cy="512526"/>
        </a:xfrm>
        <a:prstGeom prst="roundRect">
          <a:avLst>
            <a:gd name="adj" fmla="val 10000"/>
          </a:avLst>
        </a:prstGeom>
        <a:solidFill>
          <a:schemeClr val="lt1">
            <a:alpha val="90000"/>
            <a:hueOff val="0"/>
            <a:satOff val="0"/>
            <a:lumOff val="0"/>
            <a:alphaOff val="0"/>
          </a:schemeClr>
        </a:solidFill>
        <a:ln w="6350" cap="flat" cmpd="sng" algn="ctr">
          <a:solidFill>
            <a:srgbClr val="FFC000"/>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US" sz="1600" b="1" kern="1200" dirty="0">
              <a:latin typeface="Aptos Display" panose="020B0004020202020204" pitchFamily="34" charset="0"/>
            </a:rPr>
            <a:t>BART</a:t>
          </a:r>
          <a:endParaRPr lang="en-IN" sz="1600" b="1" kern="1200" dirty="0">
            <a:latin typeface="Aptos Display" panose="020B0004020202020204" pitchFamily="34" charset="0"/>
          </a:endParaRPr>
        </a:p>
      </dsp:txBody>
      <dsp:txXfrm>
        <a:off x="8465470" y="1299659"/>
        <a:ext cx="1797394" cy="482504"/>
      </dsp:txXfrm>
    </dsp:sp>
    <dsp:sp modelId="{28CAE4E6-6922-4FAC-9F2D-BC9D5CF5ED13}">
      <dsp:nvSpPr>
        <dsp:cNvPr id="0" name=""/>
        <dsp:cNvSpPr/>
      </dsp:nvSpPr>
      <dsp:spPr>
        <a:xfrm>
          <a:off x="8221925" y="515857"/>
          <a:ext cx="228533" cy="1665712"/>
        </a:xfrm>
        <a:custGeom>
          <a:avLst/>
          <a:gdLst/>
          <a:ahLst/>
          <a:cxnLst/>
          <a:rect l="0" t="0" r="0" b="0"/>
          <a:pathLst>
            <a:path>
              <a:moveTo>
                <a:pt x="0" y="0"/>
              </a:moveTo>
              <a:lnTo>
                <a:pt x="0" y="1665712"/>
              </a:lnTo>
              <a:lnTo>
                <a:pt x="228533" y="1665712"/>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1F61221-2108-43FC-945B-898758935610}">
      <dsp:nvSpPr>
        <dsp:cNvPr id="0" name=""/>
        <dsp:cNvSpPr/>
      </dsp:nvSpPr>
      <dsp:spPr>
        <a:xfrm>
          <a:off x="8450459" y="1925306"/>
          <a:ext cx="1827416" cy="512526"/>
        </a:xfrm>
        <a:prstGeom prst="roundRect">
          <a:avLst>
            <a:gd name="adj" fmla="val 10000"/>
          </a:avLst>
        </a:prstGeom>
        <a:solidFill>
          <a:schemeClr val="lt1">
            <a:alpha val="90000"/>
            <a:hueOff val="0"/>
            <a:satOff val="0"/>
            <a:lumOff val="0"/>
            <a:alphaOff val="0"/>
          </a:schemeClr>
        </a:solidFill>
        <a:ln w="6350" cap="flat" cmpd="sng" algn="ctr">
          <a:solidFill>
            <a:srgbClr val="FFC000"/>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US" sz="1600" b="1" kern="1200" dirty="0">
              <a:latin typeface="Aptos Display" panose="020B0004020202020204" pitchFamily="34" charset="0"/>
            </a:rPr>
            <a:t>Open AI</a:t>
          </a:r>
          <a:endParaRPr lang="en-IN" sz="1600" b="1" kern="1200" dirty="0">
            <a:latin typeface="Aptos Display" panose="020B0004020202020204" pitchFamily="34" charset="0"/>
          </a:endParaRPr>
        </a:p>
      </dsp:txBody>
      <dsp:txXfrm>
        <a:off x="8465470" y="1940317"/>
        <a:ext cx="1797394" cy="482504"/>
      </dsp:txXfrm>
    </dsp:sp>
  </dsp:spTree>
</dsp:drawing>
</file>

<file path=ppt/diagrams/layout1.xml><?xml version="1.0" encoding="utf-8"?>
<dgm:layoutDef xmlns:dgm="http://schemas.openxmlformats.org/drawingml/2006/diagram" xmlns:a="http://schemas.openxmlformats.org/drawingml/2006/main" uniqueId="urn:microsoft.com/office/officeart/2011/layout/TabList">
  <dgm:title val="Tab List"/>
  <dgm:desc val="Use to show non-sequential or grouped blocks of information. Works well for lists with a small amount of Level 1 text. The first Level 2 displays next to the Level 1 text  and the remaining Level 2 text appears beneath the Level 1 text."/>
  <dgm:catLst>
    <dgm:cat type="list" pri="4500"/>
    <dgm:cat type="officeonline" pri="11000"/>
  </dgm:catLst>
  <dgm:sampData>
    <dgm:dataModel>
      <dgm:ptLst>
        <dgm:pt modelId="0" type="doc"/>
        <dgm:pt modelId="10">
          <dgm:prSet phldr="1"/>
        </dgm:pt>
        <dgm:pt modelId="11">
          <dgm:prSet phldr="1"/>
        </dgm:pt>
        <dgm:pt modelId="12">
          <dgm:prSet phldr="1"/>
        </dgm:pt>
        <dgm:pt modelId="20">
          <dgm:prSet phldr="1"/>
        </dgm:pt>
        <dgm:pt modelId="21">
          <dgm:prSet phldr="1"/>
        </dgm:pt>
        <dgm:pt modelId="22">
          <dgm:prSet phldr="1"/>
        </dgm:pt>
        <dgm:pt modelId="30">
          <dgm:prSet phldr="1"/>
        </dgm:pt>
        <dgm:pt modelId="31">
          <dgm:prSet phldr="1"/>
        </dgm:pt>
        <dgm:pt modelId="32">
          <dgm:prSet phldr="1"/>
        </dgm:pt>
      </dgm:ptLst>
      <dgm:cxnLst>
        <dgm:cxn modelId="40" srcId="0" destId="10" srcOrd="0" destOrd="0"/>
        <dgm:cxn modelId="41" srcId="10" destId="11" srcOrd="0" destOrd="0"/>
        <dgm:cxn modelId="42" srcId="10" destId="12" srcOrd="0" destOrd="0"/>
        <dgm:cxn modelId="50" srcId="0" destId="20" srcOrd="1" destOrd="0"/>
        <dgm:cxn modelId="51" srcId="20" destId="21" srcOrd="1" destOrd="0"/>
        <dgm:cxn modelId="52" srcId="20" destId="22" srcOrd="1" destOrd="0"/>
        <dgm:cxn modelId="60" srcId="0" destId="30" srcOrd="2" destOrd="0"/>
        <dgm:cxn modelId="61" srcId="30" destId="31" srcOrd="2" destOrd="0"/>
        <dgm:cxn modelId="62" srcId="30" destId="32"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dgm:chPref val="3"/>
      <dgm:dir/>
      <dgm:animOne val="branch"/>
      <dgm:animLvl val="lvl"/>
    </dgm:varLst>
    <dgm:alg type="lin">
      <dgm:param type="linDir" val="fromT"/>
    </dgm:alg>
    <dgm:shape xmlns:r="http://schemas.openxmlformats.org/officeDocument/2006/relationships" r:blip="">
      <dgm:adjLst/>
    </dgm:shape>
    <dgm:constrLst>
      <dgm:constr type="w" for="ch" forName="Child" refType="w"/>
      <dgm:constr type="h" for="ch" forName="Child" refType="h" fact="0.6667"/>
      <dgm:constr type="primFontSz" for="des" forName="Parent" op="equ" val="65"/>
      <dgm:constr type="primFontSz" for="des" forName="Child" op="equ" val="65"/>
      <dgm:constr type="primFontSz" for="des" forName="FirstChild" op="equ" val="65"/>
      <dgm:constr type="primFontSz" for="des" forName="Child" refType="primFontSz" refFor="des" refForName="Parent" op="lte"/>
      <dgm:constr type="primFontSz" for="des" forName="FirstChild" refType="primFontSz" refFor="des" refForName="Parent" op="lte"/>
      <dgm:constr type="primFontSz" for="des" forName="Child" refType="primFontSz" refFor="des" refForName="FirstChild" op="lte"/>
      <dgm:constr type="w" for="ch" forName="composite" refType="w"/>
      <dgm:constr type="h" for="ch" forName="composite" refType="h" fact="0.3333"/>
      <dgm:constr type="sp" refType="h" refFor="ch" refForName="composite" op="equ" fact="0.05"/>
      <dgm:constr type="h" for="ch" forName="sibTrans" refType="h" refFor="ch" refForName="composite" op="equ" fact="0.05"/>
      <dgm:constr type="w" for="ch" forName="sibTrans" refType="h" refFor="ch" refForName="sibTrans" op="equ"/>
    </dgm:constrLst>
    <dgm:forEach name="nodesForEach" axis="ch" ptType="node">
      <dgm:layoutNode name="composite">
        <dgm:alg type="composite"/>
        <dgm:shape xmlns:r="http://schemas.openxmlformats.org/officeDocument/2006/relationships" r:blip="">
          <dgm:adjLst/>
        </dgm:shape>
        <dgm:choose name="Name1">
          <dgm:if name="Name2" func="var" arg="dir" op="equ" val="norm">
            <dgm:constrLst>
              <dgm:constr type="l" for="ch" forName="Accent" refType="w" fact="0"/>
              <dgm:constr type="b" for="ch" forName="Accent" refType="h"/>
              <dgm:constr type="w" for="ch" forName="Accent" refType="w"/>
              <dgm:constr type="h" for="ch" forName="Accent" refType="h" fact="0"/>
              <dgm:constr type="l" for="ch" forName="FirstChild" refType="w" fact="0.26"/>
              <dgm:constr type="t" for="ch" forName="FirstChild" refType="h" fact="0"/>
              <dgm:constr type="w" for="ch" forName="FirstChild" refType="w" fact="0.74"/>
              <dgm:constr type="h" for="ch" forName="FirstChild" refType="h"/>
              <dgm:constr type="l" for="ch" forName="Parent" refType="w" fact="0"/>
              <dgm:constr type="t" for="ch" forName="Parent" refType="h" fact="0"/>
              <dgm:constr type="w" for="ch" forName="Parent" refType="w" fact="0.26"/>
              <dgm:constr type="h" for="ch" forName="Parent" refType="h"/>
            </dgm:constrLst>
          </dgm:if>
          <dgm:else name="Name3">
            <dgm:constrLst>
              <dgm:constr type="l" for="ch" forName="Accent" refType="w" fact="0"/>
              <dgm:constr type="b" for="ch" forName="Accent" refType="h"/>
              <dgm:constr type="w" for="ch" forName="Accent" refType="w"/>
              <dgm:constr type="h" for="ch" forName="Accent" refType="h" fact="0"/>
              <dgm:constr type="r" for="ch" forName="FirstChild" refType="w" fact="0.74"/>
              <dgm:constr type="t" for="ch" forName="FirstChild" refType="h" fact="0"/>
              <dgm:constr type="w" for="ch" forName="FirstChild" refType="w" fact="0.74"/>
              <dgm:constr type="h" for="ch" forName="FirstChild" refType="h"/>
              <dgm:constr type="r" for="ch" forName="Parent" refType="w"/>
              <dgm:constr type="t" for="ch" forName="Parent" refType="h" fact="0"/>
              <dgm:constr type="w" for="ch" forName="Parent" refType="w" fact="0.26"/>
              <dgm:constr type="h" for="ch" forName="Parent" refType="h"/>
            </dgm:constrLst>
          </dgm:else>
        </dgm:choose>
        <dgm:layoutNode name="FirstChild" styleLbl="revTx">
          <dgm:varLst>
            <dgm:chMax val="0"/>
            <dgm:chPref val="0"/>
            <dgm:bulletEnabled val="1"/>
          </dgm:varLst>
          <dgm:choose name="Name4">
            <dgm:if name="Name5" func="var" arg="dir" op="equ" val="norm">
              <dgm:alg type="tx">
                <dgm:param type="parTxLTRAlign" val="l"/>
                <dgm:param type="txAnchorVert" val="b"/>
                <dgm:param type="txAnchorVertCh" val="b"/>
                <dgm:param type="parTxRTLAlign" val="l"/>
              </dgm:alg>
            </dgm:if>
            <dgm:else name="Name6">
              <dgm:alg type="tx">
                <dgm:param type="parTxLTRAlign" val="r"/>
                <dgm:param type="shpTxLTRAlignCh" val="r"/>
                <dgm:param type="txAnchorVert" val="b"/>
                <dgm:param type="txAnchorVertCh" val="b"/>
                <dgm:param type="parTxRTLAlign" val="r"/>
              </dgm:alg>
            </dgm:else>
          </dgm:choose>
          <dgm:shape xmlns:r="http://schemas.openxmlformats.org/officeDocument/2006/relationships" type="rect" r:blip="">
            <dgm:adjLst/>
          </dgm:shape>
          <dgm:choose name="Name7">
            <dgm:if name="Name8" axis="ch" ptType="node" func="cnt" op="gte" val="1">
              <dgm:presOf axis="ch desOrSelf" ptType="node node" st="1 1" cnt="1 0"/>
            </dgm:if>
            <dgm:else name="Name9">
              <dgm:presOf/>
            </dgm:else>
          </dgm:choos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arent" styleLbl="alignNode1">
          <dgm:varLst>
            <dgm:chMax val="3"/>
            <dgm:chPref val="3"/>
            <dgm:bulletEnabled val="1"/>
          </dgm:varLst>
          <dgm:alg type="tx">
            <dgm:param type="shpTxLTRAlignCh" val="ctr"/>
            <dgm:param type="txAnchorVertCh" val="mid"/>
          </dgm:alg>
          <dgm:shape xmlns:r="http://schemas.openxmlformats.org/officeDocument/2006/relationships" type="round2SameRect" r:blip="">
            <dgm:adjLst>
              <dgm:adj idx="1" val="0.1667"/>
              <dgm:adj idx="2" val="0"/>
            </dgm:adjLst>
          </dgm:shape>
          <dgm:presOf axis="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Accent" styleLbl="parChTrans1D1">
          <dgm:alg type="sp"/>
          <dgm:shape xmlns:r="http://schemas.openxmlformats.org/officeDocument/2006/relationships" type="line" r:blip="" zOrderOff="-99999">
            <dgm:adjLst/>
          </dgm:shape>
          <dgm:presOf/>
        </dgm:layoutNode>
      </dgm:layoutNode>
      <dgm:choose name="Name10">
        <dgm:if name="Name11" axis="ch" ptType="node" st="2" cnt="1" func="cnt" op="gte" val="1">
          <dgm:layoutNode name="Child" styleLbl="revTx">
            <dgm:varLst>
              <dgm:chMax val="0"/>
              <dgm:chPref val="0"/>
              <dgm:bulletEnabled val="1"/>
            </dgm:varLst>
            <dgm:choose name="Name12">
              <dgm:if name="Name13" func="var" arg="dir" op="equ" val="norm">
                <dgm:alg type="tx">
                  <dgm:param type="stBulletLvl" val="1"/>
                  <dgm:param type="parTxLTRAlign" val="l"/>
                  <dgm:param type="parTxRTLAlign" val="l"/>
                  <dgm:param type="txAnchorVert" val="t"/>
                </dgm:alg>
              </dgm:if>
              <dgm:else name="Name14">
                <dgm:alg type="tx">
                  <dgm:param type="stBulletLvl" val="1"/>
                  <dgm:param type="parTxLTRAlign" val="r"/>
                  <dgm:param type="shpTxLTRAlignCh" val="r"/>
                  <dgm:param type="txAnchorVert" val="t"/>
                  <dgm:param type="parTxRTLAlign" val="r"/>
                </dgm:alg>
              </dgm:else>
            </dgm:choose>
            <dgm:shape xmlns:r="http://schemas.openxmlformats.org/officeDocument/2006/relationships" type="rect" r:blip="">
              <dgm:adjLst/>
            </dgm:shape>
            <dgm:presOf axis="ch desOrSelf" ptType="node node" st="2 1" cnt="0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if>
        <dgm:else name="Name15"/>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2DDCBC5-06F5-4975-B818-23486E25AA78}" type="datetimeFigureOut">
              <a:rPr lang="en-IN" smtClean="0"/>
              <a:t>12-12-2024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AF2C384-9F7A-4506-91C9-CB5E36840CC7}" type="slidenum">
              <a:rPr lang="en-IN" smtClean="0"/>
              <a:t>‹#›</a:t>
            </a:fld>
            <a:endParaRPr lang="en-IN"/>
          </a:p>
        </p:txBody>
      </p:sp>
    </p:spTree>
    <p:extLst>
      <p:ext uri="{BB962C8B-B14F-4D97-AF65-F5344CB8AC3E}">
        <p14:creationId xmlns:p14="http://schemas.microsoft.com/office/powerpoint/2010/main" val="26118061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 Sneha, and I’m excited to share our project, which I worked along my teammate, Bhuvan. Our project is called </a:t>
            </a:r>
            <a:r>
              <a:rPr lang="en-US" i="1" dirty="0"/>
              <a:t>AI-Driven Music Caption Generation using Large Language Models,</a:t>
            </a:r>
            <a:r>
              <a:rPr lang="en-US" dirty="0"/>
              <a:t> and it explores an exciting area of multimedia processing.</a:t>
            </a:r>
          </a:p>
          <a:p>
            <a:endParaRPr lang="en-US" dirty="0"/>
          </a:p>
          <a:p>
            <a:r>
              <a:rPr lang="en-US" dirty="0"/>
              <a:t>As you know, multimedia processing has become increasingly important, especially with applications like accessibility, media analysis, and content generation. </a:t>
            </a:r>
          </a:p>
          <a:p>
            <a:endParaRPr lang="en-US" dirty="0"/>
          </a:p>
          <a:p>
            <a:r>
              <a:rPr lang="en-US" dirty="0"/>
              <a:t>One fascinating task in this domain is audio captioning—basically turning sounds and music into meaningful text descriptions. We tackled this by building a cloud-based system for audio captioning that combines AWS services for automation and scalability.</a:t>
            </a:r>
          </a:p>
          <a:p>
            <a:endParaRPr lang="en-US" dirty="0"/>
          </a:p>
          <a:p>
            <a:r>
              <a:rPr lang="en-US" dirty="0"/>
              <a:t>Let’s dive in!"</a:t>
            </a:r>
          </a:p>
        </p:txBody>
      </p:sp>
      <p:sp>
        <p:nvSpPr>
          <p:cNvPr id="4" name="Slide Number Placeholder 3"/>
          <p:cNvSpPr>
            <a:spLocks noGrp="1"/>
          </p:cNvSpPr>
          <p:nvPr>
            <p:ph type="sldNum" sz="quarter" idx="5"/>
          </p:nvPr>
        </p:nvSpPr>
        <p:spPr/>
        <p:txBody>
          <a:bodyPr/>
          <a:lstStyle/>
          <a:p>
            <a:fld id="{9AF2C384-9F7A-4506-91C9-CB5E36840CC7}" type="slidenum">
              <a:rPr lang="en-IN" smtClean="0"/>
              <a:t>1</a:t>
            </a:fld>
            <a:endParaRPr lang="en-IN"/>
          </a:p>
        </p:txBody>
      </p:sp>
    </p:spTree>
    <p:extLst>
      <p:ext uri="{BB962C8B-B14F-4D97-AF65-F5344CB8AC3E}">
        <p14:creationId xmlns:p14="http://schemas.microsoft.com/office/powerpoint/2010/main" val="27695315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moving on, I just </a:t>
            </a:r>
            <a:r>
              <a:rPr lang="en-US" dirty="0" err="1"/>
              <a:t>wanna</a:t>
            </a:r>
            <a:r>
              <a:rPr lang="en-US" dirty="0"/>
              <a:t> set the context and motivation behind taking up this project. </a:t>
            </a:r>
          </a:p>
          <a:p>
            <a:endParaRPr lang="en-US" dirty="0"/>
          </a:p>
          <a:p>
            <a:r>
              <a:rPr lang="en-US" dirty="0"/>
              <a:t>There are primarily two reasons why we chose this project is:</a:t>
            </a:r>
          </a:p>
          <a:p>
            <a:endParaRPr lang="en-US" dirty="0"/>
          </a:p>
          <a:p>
            <a:r>
              <a:rPr lang="en-US" dirty="0"/>
              <a:t>1. While multimedia processing has seen significant advancements, there's one area that still has relatively less exploration compared to image processing—and that's audio processing. Think about it: we’ve seen groundbreaking developments in image captioning, but when it comes to audio, the availability of structured datasets and refined models is quite limited.</a:t>
            </a:r>
          </a:p>
          <a:p>
            <a:endParaRPr lang="en-US" dirty="0"/>
          </a:p>
          <a:p>
            <a:r>
              <a:rPr lang="en-US" dirty="0"/>
              <a:t>2. For instance, identifying if a track is upbeat or melancholic, what instruments are playing, or the style of music. By enabling machines to describe music in human-like terms, we bridge the cognitive gap between audio data and human understanding. This is particularly useful for music recommendation platforms.</a:t>
            </a:r>
            <a:endParaRPr lang="en-IN" dirty="0"/>
          </a:p>
        </p:txBody>
      </p:sp>
      <p:sp>
        <p:nvSpPr>
          <p:cNvPr id="4" name="Slide Number Placeholder 3"/>
          <p:cNvSpPr>
            <a:spLocks noGrp="1"/>
          </p:cNvSpPr>
          <p:nvPr>
            <p:ph type="sldNum" sz="quarter" idx="5"/>
          </p:nvPr>
        </p:nvSpPr>
        <p:spPr/>
        <p:txBody>
          <a:bodyPr/>
          <a:lstStyle/>
          <a:p>
            <a:fld id="{9AF2C384-9F7A-4506-91C9-CB5E36840CC7}" type="slidenum">
              <a:rPr lang="en-IN" smtClean="0"/>
              <a:t>2</a:t>
            </a:fld>
            <a:endParaRPr lang="en-IN"/>
          </a:p>
        </p:txBody>
      </p:sp>
    </p:spTree>
    <p:extLst>
      <p:ext uri="{BB962C8B-B14F-4D97-AF65-F5344CB8AC3E}">
        <p14:creationId xmlns:p14="http://schemas.microsoft.com/office/powerpoint/2010/main" val="997757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dirty="0"/>
              <a:t>Our primary goal is to develop a scalable and efficient system capable of processing audio files and generating captions that describe the music’s mood, style, and instrumentation. These generated captions are then summarized to bring meaningful insights. To achieve this, we have leveraged advanced machine learning techniques, AWS infrastructure for deployment. </a:t>
            </a:r>
            <a:endParaRPr lang="en-IN" sz="1600" dirty="0"/>
          </a:p>
        </p:txBody>
      </p:sp>
      <p:sp>
        <p:nvSpPr>
          <p:cNvPr id="4" name="Slide Number Placeholder 3"/>
          <p:cNvSpPr>
            <a:spLocks noGrp="1"/>
          </p:cNvSpPr>
          <p:nvPr>
            <p:ph type="sldNum" sz="quarter" idx="5"/>
          </p:nvPr>
        </p:nvSpPr>
        <p:spPr/>
        <p:txBody>
          <a:bodyPr/>
          <a:lstStyle/>
          <a:p>
            <a:fld id="{9AF2C384-9F7A-4506-91C9-CB5E36840CC7}" type="slidenum">
              <a:rPr lang="en-IN" smtClean="0"/>
              <a:t>3</a:t>
            </a:fld>
            <a:endParaRPr lang="en-IN"/>
          </a:p>
        </p:txBody>
      </p:sp>
    </p:spTree>
    <p:extLst>
      <p:ext uri="{BB962C8B-B14F-4D97-AF65-F5344CB8AC3E}">
        <p14:creationId xmlns:p14="http://schemas.microsoft.com/office/powerpoint/2010/main" val="26387757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211873" y="4400550"/>
            <a:ext cx="6400799" cy="4743450"/>
          </a:xfrm>
        </p:spPr>
        <p:txBody>
          <a:bodyPr/>
          <a:lstStyle/>
          <a:p>
            <a:pPr lvl="0">
              <a:tabLst>
                <a:tab pos="457200" algn="l"/>
              </a:tabLst>
            </a:pPr>
            <a:r>
              <a:rPr lang="en-IN" sz="1400" dirty="0">
                <a:effectLst/>
                <a:latin typeface="Calibri" panose="020F0502020204030204" pitchFamily="34" charset="0"/>
                <a:ea typeface="Calibri" panose="020F0502020204030204" pitchFamily="34" charset="0"/>
                <a:cs typeface="Times New Roman" panose="02020603050405020304" pitchFamily="18" charset="0"/>
              </a:rPr>
              <a:t>We have categorised components into 3 broad areas.</a:t>
            </a:r>
          </a:p>
          <a:p>
            <a:pPr marL="342900" lvl="0" indent="-342900">
              <a:buAutoNum type="arabicPeriod"/>
              <a:tabLst>
                <a:tab pos="457200" algn="l"/>
              </a:tabLst>
            </a:pPr>
            <a:r>
              <a:rPr lang="en-IN" sz="1400" dirty="0">
                <a:latin typeface="Calibri" panose="020F0502020204030204" pitchFamily="34" charset="0"/>
                <a:ea typeface="Calibri" panose="020F0502020204030204" pitchFamily="34" charset="0"/>
                <a:cs typeface="Times New Roman" panose="02020603050405020304" pitchFamily="18" charset="0"/>
              </a:rPr>
              <a:t>Front end</a:t>
            </a:r>
          </a:p>
          <a:p>
            <a:pPr marL="342900" lvl="0" indent="-342900">
              <a:buAutoNum type="arabicPeriod"/>
              <a:tabLst>
                <a:tab pos="457200" algn="l"/>
              </a:tabLst>
            </a:pPr>
            <a:r>
              <a:rPr lang="en-IN" sz="1400" dirty="0">
                <a:effectLst/>
                <a:latin typeface="Calibri" panose="020F0502020204030204" pitchFamily="34" charset="0"/>
                <a:ea typeface="Calibri" panose="020F0502020204030204" pitchFamily="34" charset="0"/>
                <a:cs typeface="Times New Roman" panose="02020603050405020304" pitchFamily="18" charset="0"/>
              </a:rPr>
              <a:t>Backend Cloud </a:t>
            </a:r>
            <a:r>
              <a:rPr lang="en-IN" sz="1400" dirty="0" err="1">
                <a:effectLst/>
                <a:latin typeface="Calibri" panose="020F0502020204030204" pitchFamily="34" charset="0"/>
                <a:ea typeface="Calibri" panose="020F0502020204030204" pitchFamily="34" charset="0"/>
                <a:cs typeface="Times New Roman" panose="02020603050405020304" pitchFamily="18" charset="0"/>
              </a:rPr>
              <a:t>Innfrastructure</a:t>
            </a:r>
            <a:r>
              <a:rPr lang="en-IN" sz="1400" dirty="0">
                <a:effectLst/>
                <a:latin typeface="Calibri" panose="020F0502020204030204" pitchFamily="34" charset="0"/>
                <a:ea typeface="Calibri" panose="020F0502020204030204" pitchFamily="34" charset="0"/>
                <a:cs typeface="Times New Roman" panose="02020603050405020304" pitchFamily="18" charset="0"/>
              </a:rPr>
              <a:t>, AWS in our case</a:t>
            </a:r>
          </a:p>
          <a:p>
            <a:pPr marL="342900" lvl="0" indent="-342900">
              <a:buAutoNum type="arabicPeriod"/>
              <a:tabLst>
                <a:tab pos="457200" algn="l"/>
              </a:tabLst>
            </a:pPr>
            <a:r>
              <a:rPr lang="en-IN" sz="1400" dirty="0">
                <a:latin typeface="Calibri" panose="020F0502020204030204" pitchFamily="34" charset="0"/>
                <a:ea typeface="Calibri" panose="020F0502020204030204" pitchFamily="34" charset="0"/>
                <a:cs typeface="Times New Roman" panose="02020603050405020304" pitchFamily="18" charset="0"/>
              </a:rPr>
              <a:t>Deep learning model</a:t>
            </a:r>
          </a:p>
          <a:p>
            <a:pPr lvl="0">
              <a:tabLst>
                <a:tab pos="457200" algn="l"/>
              </a:tabLst>
            </a:pP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p>
            <a:pPr lvl="0">
              <a:tabLst>
                <a:tab pos="457200" algn="l"/>
              </a:tabLst>
            </a:pPr>
            <a:r>
              <a:rPr lang="en-IN" sz="1400" dirty="0">
                <a:latin typeface="Calibri" panose="020F0502020204030204" pitchFamily="34" charset="0"/>
                <a:ea typeface="Calibri" panose="020F0502020204030204" pitchFamily="34" charset="0"/>
                <a:cs typeface="Times New Roman" panose="02020603050405020304" pitchFamily="18" charset="0"/>
              </a:rPr>
              <a:t>To host our webpage, we deployed FLASK server in backend and for styling and visual appearance, we utilised Java and HTML.</a:t>
            </a:r>
          </a:p>
          <a:p>
            <a:pPr lvl="0">
              <a:tabLst>
                <a:tab pos="457200" algn="l"/>
              </a:tabLst>
            </a:pP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p>
            <a:pPr lvl="0">
              <a:tabLst>
                <a:tab pos="457200" algn="l"/>
              </a:tabLst>
            </a:pPr>
            <a:r>
              <a:rPr lang="en-IN" sz="1400" dirty="0">
                <a:latin typeface="Calibri" panose="020F0502020204030204" pitchFamily="34" charset="0"/>
                <a:ea typeface="Calibri" panose="020F0502020204030204" pitchFamily="34" charset="0"/>
                <a:cs typeface="Times New Roman" panose="02020603050405020304" pitchFamily="18" charset="0"/>
              </a:rPr>
              <a:t>We have explored multiple components in AWS like EBS, lambda, </a:t>
            </a:r>
            <a:r>
              <a:rPr lang="en-IN" sz="1400" dirty="0" err="1">
                <a:latin typeface="Calibri" panose="020F0502020204030204" pitchFamily="34" charset="0"/>
                <a:ea typeface="Calibri" panose="020F0502020204030204" pitchFamily="34" charset="0"/>
                <a:cs typeface="Times New Roman" panose="02020603050405020304" pitchFamily="18" charset="0"/>
              </a:rPr>
              <a:t>Sagemaker</a:t>
            </a:r>
            <a:r>
              <a:rPr lang="en-IN" sz="1400" dirty="0">
                <a:latin typeface="Calibri" panose="020F0502020204030204" pitchFamily="34" charset="0"/>
                <a:ea typeface="Calibri" panose="020F0502020204030204" pitchFamily="34" charset="0"/>
                <a:cs typeface="Times New Roman" panose="02020603050405020304" pitchFamily="18" charset="0"/>
              </a:rPr>
              <a:t> and we will see the workflow and architecture in next slide in depth.</a:t>
            </a:r>
          </a:p>
          <a:p>
            <a:pPr lvl="0">
              <a:tabLst>
                <a:tab pos="457200" algn="l"/>
              </a:tabLst>
            </a:pP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p>
            <a:pPr lvl="0">
              <a:tabLst>
                <a:tab pos="457200" algn="l"/>
              </a:tabLst>
            </a:pPr>
            <a:r>
              <a:rPr lang="en-IN" sz="1400" dirty="0">
                <a:latin typeface="Calibri" panose="020F0502020204030204" pitchFamily="34" charset="0"/>
                <a:ea typeface="Calibri" panose="020F0502020204030204" pitchFamily="34" charset="0"/>
                <a:cs typeface="Times New Roman" panose="02020603050405020304" pitchFamily="18" charset="0"/>
              </a:rPr>
              <a:t>Coming to model part, we have embedded learned parameters and architecture from Hugging Face. </a:t>
            </a:r>
          </a:p>
          <a:p>
            <a:pPr lvl="0">
              <a:tabLst>
                <a:tab pos="457200" algn="l"/>
              </a:tabLst>
            </a:pP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a:t>The raw MP3 files gets converted into numerical tensors. </a:t>
            </a:r>
            <a:r>
              <a:rPr lang="en-US" sz="1400" b="1" dirty="0" err="1"/>
              <a:t>FFmpeg</a:t>
            </a:r>
            <a:r>
              <a:rPr lang="en-US" sz="1400" dirty="0"/>
              <a:t> is used for resampled and converting into </a:t>
            </a:r>
            <a:r>
              <a:rPr lang="en-US" sz="1400" b="1" dirty="0" err="1"/>
              <a:t>mel</a:t>
            </a:r>
            <a:r>
              <a:rPr lang="en-US" sz="1400" b="1" dirty="0"/>
              <a:t> spectrograms</a:t>
            </a:r>
            <a:r>
              <a:rPr lang="en-US" sz="1400" dirty="0"/>
              <a:t>, which are visual representations of the time-frequency features of the sound. </a:t>
            </a:r>
          </a:p>
          <a:p>
            <a:r>
              <a:rPr lang="en-US" sz="1400" dirty="0"/>
              <a:t>Next, the </a:t>
            </a:r>
            <a:r>
              <a:rPr lang="en-US" sz="1400" b="1" dirty="0" err="1"/>
              <a:t>AudioEncoder</a:t>
            </a:r>
            <a:r>
              <a:rPr lang="en-US" sz="1400" dirty="0"/>
              <a:t> processes these </a:t>
            </a:r>
            <a:r>
              <a:rPr lang="en-US" sz="1400" dirty="0" err="1"/>
              <a:t>mel</a:t>
            </a:r>
            <a:r>
              <a:rPr lang="en-US" sz="1400" dirty="0"/>
              <a:t> spectrograms using a series of convolutional layers, extracting critical audio features and enhancing them with positional embeddings, which are then fed into a pre-trained </a:t>
            </a:r>
            <a:r>
              <a:rPr lang="en-US" sz="1400" b="1" dirty="0"/>
              <a:t>BART model</a:t>
            </a:r>
            <a:r>
              <a:rPr lang="en-US" sz="1400" dirty="0"/>
              <a:t>, which generates natural language captions that describe the audio content chunk wise.</a:t>
            </a:r>
          </a:p>
          <a:p>
            <a:endParaRPr lang="en-IN" sz="1400" dirty="0"/>
          </a:p>
        </p:txBody>
      </p:sp>
      <p:sp>
        <p:nvSpPr>
          <p:cNvPr id="4" name="Slide Number Placeholder 3"/>
          <p:cNvSpPr>
            <a:spLocks noGrp="1"/>
          </p:cNvSpPr>
          <p:nvPr>
            <p:ph type="sldNum" sz="quarter" idx="5"/>
          </p:nvPr>
        </p:nvSpPr>
        <p:spPr/>
        <p:txBody>
          <a:bodyPr/>
          <a:lstStyle/>
          <a:p>
            <a:fld id="{9AF2C384-9F7A-4506-91C9-CB5E36840CC7}" type="slidenum">
              <a:rPr lang="en-IN" smtClean="0"/>
              <a:t>4</a:t>
            </a:fld>
            <a:endParaRPr lang="en-IN"/>
          </a:p>
        </p:txBody>
      </p:sp>
    </p:spTree>
    <p:extLst>
      <p:ext uri="{BB962C8B-B14F-4D97-AF65-F5344CB8AC3E}">
        <p14:creationId xmlns:p14="http://schemas.microsoft.com/office/powerpoint/2010/main" val="28949413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4007470"/>
          </a:xfrm>
        </p:spPr>
        <p:txBody>
          <a:bodyPr/>
          <a:lstStyle/>
          <a:p>
            <a:r>
              <a:rPr lang="en-US" dirty="0"/>
              <a:t>1. When a user uploads mp3 file on our webpage hosted on </a:t>
            </a:r>
            <a:r>
              <a:rPr lang="en-US" dirty="0" err="1"/>
              <a:t>ElasticBeanStalk</a:t>
            </a:r>
            <a:r>
              <a:rPr lang="en-US" dirty="0"/>
              <a:t>, it stores the file in an S3 bucket.</a:t>
            </a:r>
          </a:p>
          <a:p>
            <a:r>
              <a:rPr lang="en-US" b="1" dirty="0"/>
              <a:t>2. </a:t>
            </a:r>
            <a:r>
              <a:rPr lang="en-US" dirty="0"/>
              <a:t>This upload event triggers a Lambda function that converts the .mp3 file into .</a:t>
            </a:r>
            <a:r>
              <a:rPr lang="en-US" dirty="0" err="1"/>
              <a:t>npy</a:t>
            </a:r>
            <a:r>
              <a:rPr lang="en-US" dirty="0"/>
              <a:t> format and stores the processed file in a second S3 bucket.</a:t>
            </a:r>
          </a:p>
          <a:p>
            <a:r>
              <a:rPr lang="en-US" dirty="0"/>
              <a:t>3. Again, This insertion of the .</a:t>
            </a:r>
            <a:r>
              <a:rPr lang="en-US" dirty="0" err="1"/>
              <a:t>npy</a:t>
            </a:r>
            <a:r>
              <a:rPr lang="en-US" dirty="0"/>
              <a:t> file triggers another Lambda function, which in turn invokes </a:t>
            </a:r>
            <a:r>
              <a:rPr lang="en-US" dirty="0" err="1"/>
              <a:t>Sagemaker</a:t>
            </a:r>
            <a:r>
              <a:rPr lang="en-US" dirty="0"/>
              <a:t> processing job for inference.</a:t>
            </a:r>
          </a:p>
          <a:p>
            <a:r>
              <a:rPr lang="en-US" dirty="0"/>
              <a:t>4. This processing job loads model from S3 bucket and generate chunk wise captions and stores it to output bucket.</a:t>
            </a:r>
          </a:p>
          <a:p>
            <a:r>
              <a:rPr lang="en-US" dirty="0"/>
              <a:t>5. We have opted to store and pass these chunk wise captions to enhance quality of captions ensuring that all details are captured.</a:t>
            </a:r>
          </a:p>
          <a:p>
            <a:r>
              <a:rPr lang="en-US" dirty="0"/>
              <a:t>6. These chunk wise captions are then passed onto lambda function through event notification which makes a call to OPEN AI API for summarization and stores in output bucket.</a:t>
            </a:r>
          </a:p>
          <a:p>
            <a:r>
              <a:rPr lang="en-US" dirty="0"/>
              <a:t>7. All this whole process may take a while depending on how long the uploaded audio clip is. So, we have adjusted our webpage to poll for every 10 seconds till it gets output. The number of attempts which you will be seeing in our demo video is the maximum number of polls. </a:t>
            </a:r>
          </a:p>
          <a:p>
            <a:r>
              <a:rPr lang="en-US" dirty="0"/>
              <a:t>8. Once a poll is successful, this summary is then displayed to user</a:t>
            </a:r>
            <a:r>
              <a:rPr lang="en-IN" dirty="0"/>
              <a:t>.</a:t>
            </a:r>
          </a:p>
          <a:p>
            <a:br>
              <a:rPr lang="en-IN" dirty="0"/>
            </a:br>
            <a:r>
              <a:rPr lang="en-IN" dirty="0"/>
              <a:t>Let’s see the live demo now!</a:t>
            </a:r>
            <a:endParaRPr lang="en-US" dirty="0"/>
          </a:p>
        </p:txBody>
      </p:sp>
      <p:sp>
        <p:nvSpPr>
          <p:cNvPr id="4" name="Slide Number Placeholder 3"/>
          <p:cNvSpPr>
            <a:spLocks noGrp="1"/>
          </p:cNvSpPr>
          <p:nvPr>
            <p:ph type="sldNum" sz="quarter" idx="5"/>
          </p:nvPr>
        </p:nvSpPr>
        <p:spPr/>
        <p:txBody>
          <a:bodyPr/>
          <a:lstStyle/>
          <a:p>
            <a:fld id="{9AF2C384-9F7A-4506-91C9-CB5E36840CC7}" type="slidenum">
              <a:rPr lang="en-IN" smtClean="0"/>
              <a:t>5</a:t>
            </a:fld>
            <a:endParaRPr lang="en-IN"/>
          </a:p>
        </p:txBody>
      </p:sp>
    </p:spTree>
    <p:extLst>
      <p:ext uri="{BB962C8B-B14F-4D97-AF65-F5344CB8AC3E}">
        <p14:creationId xmlns:p14="http://schemas.microsoft.com/office/powerpoint/2010/main" val="30079805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4284663"/>
          </a:xfrm>
        </p:spPr>
        <p:txBody>
          <a:bodyPr/>
          <a:lstStyle/>
          <a:p>
            <a:r>
              <a:rPr lang="en-US" dirty="0"/>
              <a:t>We encountered several issues, such as:</a:t>
            </a:r>
          </a:p>
          <a:p>
            <a:pPr>
              <a:buFont typeface="+mj-lt"/>
              <a:buAutoNum type="arabicPeriod"/>
            </a:pPr>
            <a:endParaRPr lang="en-US" dirty="0"/>
          </a:p>
          <a:p>
            <a:pPr>
              <a:buFont typeface="+mj-lt"/>
              <a:buAutoNum type="arabicPeriod"/>
            </a:pPr>
            <a:r>
              <a:rPr lang="en-US" dirty="0"/>
              <a:t>Cloud Watch logs helped really a lot in understanding where the error was and what it is about.</a:t>
            </a:r>
          </a:p>
          <a:p>
            <a:pPr>
              <a:buFont typeface="+mj-lt"/>
              <a:buAutoNum type="arabicPeriod"/>
            </a:pPr>
            <a:endParaRPr lang="en-US" dirty="0"/>
          </a:p>
          <a:p>
            <a:pPr>
              <a:buFont typeface="+mj-lt"/>
              <a:buAutoNum type="arabicPeriod"/>
            </a:pPr>
            <a:r>
              <a:rPr lang="en-US" dirty="0"/>
              <a:t>But for some services, especially like </a:t>
            </a:r>
            <a:r>
              <a:rPr lang="en-US" dirty="0" err="1"/>
              <a:t>Sagemaker</a:t>
            </a:r>
            <a:r>
              <a:rPr lang="en-US" dirty="0"/>
              <a:t> job, the logs were not informative enough to debug. So, we attempted trying on our PC first, but this in turn posed many other challenges like mismatch in amd64 Vs arm64 architectures, schema version mismatch b/w images. So, we again launched container in EC2 instance and entered into terminal mode for better debugging.</a:t>
            </a:r>
          </a:p>
          <a:p>
            <a:pPr>
              <a:buFont typeface="+mj-lt"/>
              <a:buAutoNum type="arabicPeriod"/>
            </a:pPr>
            <a:endParaRPr lang="en-US" dirty="0"/>
          </a:p>
          <a:p>
            <a:pPr>
              <a:buFont typeface="+mj-lt"/>
              <a:buAutoNum type="arabicPeriod"/>
            </a:pPr>
            <a:r>
              <a:rPr lang="en-US" dirty="0"/>
              <a:t>I can say </a:t>
            </a:r>
            <a:r>
              <a:rPr lang="en-US" dirty="0" err="1"/>
              <a:t>Sagemaker</a:t>
            </a:r>
            <a:r>
              <a:rPr lang="en-US" dirty="0"/>
              <a:t> was the most challenging part, which took almost 50% of our project time. </a:t>
            </a:r>
            <a:r>
              <a:rPr lang="en-US" dirty="0" err="1"/>
              <a:t>Sagemaker</a:t>
            </a:r>
            <a:r>
              <a:rPr lang="en-US" dirty="0"/>
              <a:t> container instance has some in-built things and we faced problems with container initialization and health checks. These were resolved by  replicating those things in our container to simulate </a:t>
            </a:r>
            <a:r>
              <a:rPr lang="en-US" dirty="0" err="1"/>
              <a:t>sagemaker</a:t>
            </a:r>
            <a:r>
              <a:rPr lang="en-US" dirty="0"/>
              <a:t> </a:t>
            </a:r>
            <a:r>
              <a:rPr lang="en-US" dirty="0" err="1"/>
              <a:t>behaviour</a:t>
            </a:r>
            <a:r>
              <a:rPr lang="en-US" dirty="0"/>
              <a:t>.</a:t>
            </a:r>
          </a:p>
          <a:p>
            <a:pPr>
              <a:buFont typeface="+mj-lt"/>
              <a:buAutoNum type="arabicPeriod"/>
            </a:pPr>
            <a:endParaRPr lang="en-US" dirty="0"/>
          </a:p>
          <a:p>
            <a:pPr>
              <a:buFont typeface="+mj-lt"/>
              <a:buAutoNum type="arabicPeriod"/>
            </a:pPr>
            <a:r>
              <a:rPr lang="en-US" dirty="0"/>
              <a:t>We also created small and dummy test cases to test whether server is responding or not and to see a particular type of payload is readable or not. </a:t>
            </a:r>
          </a:p>
          <a:p>
            <a:endParaRPr lang="en-US" dirty="0"/>
          </a:p>
          <a:p>
            <a:r>
              <a:rPr lang="en-US" dirty="0"/>
              <a:t>Each of these challenges taught us the importance of testing components in isolation before integrating them.</a:t>
            </a:r>
          </a:p>
          <a:p>
            <a:endParaRPr lang="en-IN" dirty="0"/>
          </a:p>
        </p:txBody>
      </p:sp>
      <p:sp>
        <p:nvSpPr>
          <p:cNvPr id="4" name="Slide Number Placeholder 3"/>
          <p:cNvSpPr>
            <a:spLocks noGrp="1"/>
          </p:cNvSpPr>
          <p:nvPr>
            <p:ph type="sldNum" sz="quarter" idx="5"/>
          </p:nvPr>
        </p:nvSpPr>
        <p:spPr/>
        <p:txBody>
          <a:bodyPr/>
          <a:lstStyle/>
          <a:p>
            <a:fld id="{9AF2C384-9F7A-4506-91C9-CB5E36840CC7}" type="slidenum">
              <a:rPr lang="en-IN" smtClean="0"/>
              <a:t>7</a:t>
            </a:fld>
            <a:endParaRPr lang="en-IN"/>
          </a:p>
        </p:txBody>
      </p:sp>
    </p:spTree>
    <p:extLst>
      <p:ext uri="{BB962C8B-B14F-4D97-AF65-F5344CB8AC3E}">
        <p14:creationId xmlns:p14="http://schemas.microsoft.com/office/powerpoint/2010/main" val="21881461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can say this project offered several technical and non-technical learning opportunities:</a:t>
            </a:r>
          </a:p>
          <a:p>
            <a:endParaRPr lang="en-US" dirty="0"/>
          </a:p>
          <a:p>
            <a:pPr>
              <a:buFont typeface="+mj-lt"/>
              <a:buAutoNum type="arabicPeriod"/>
            </a:pPr>
            <a:r>
              <a:rPr lang="en-US" b="1" dirty="0"/>
              <a:t>Technical learnings:</a:t>
            </a:r>
            <a:endParaRPr lang="en-US" dirty="0"/>
          </a:p>
          <a:p>
            <a:pPr marL="742950" lvl="1" indent="-285750">
              <a:buFont typeface="+mj-lt"/>
              <a:buAutoNum type="arabicPeriod"/>
            </a:pPr>
            <a:r>
              <a:rPr lang="en-US" dirty="0"/>
              <a:t>We mastered audio preprocessing using tools like </a:t>
            </a:r>
            <a:r>
              <a:rPr lang="en-US" dirty="0" err="1"/>
              <a:t>librosa</a:t>
            </a:r>
            <a:r>
              <a:rPr lang="en-US" dirty="0"/>
              <a:t> and </a:t>
            </a:r>
            <a:r>
              <a:rPr lang="en-US" dirty="0" err="1"/>
              <a:t>ffmpeg</a:t>
            </a:r>
            <a:r>
              <a:rPr lang="en-US" dirty="0"/>
              <a:t> to generate Mel spectrograms.</a:t>
            </a:r>
          </a:p>
          <a:p>
            <a:pPr marL="742950" lvl="1" indent="-285750">
              <a:buFont typeface="+mj-lt"/>
              <a:buAutoNum type="arabicPeriod"/>
            </a:pPr>
            <a:r>
              <a:rPr lang="en-US" dirty="0"/>
              <a:t>We learned to fine-tune a complex model by integrating audio encoders with large language models.</a:t>
            </a:r>
          </a:p>
          <a:p>
            <a:pPr marL="742950" lvl="1" indent="-285750">
              <a:buFont typeface="+mj-lt"/>
              <a:buAutoNum type="arabicPeriod"/>
            </a:pPr>
            <a:r>
              <a:rPr lang="en-US" dirty="0"/>
              <a:t>Deploying the model on AWS </a:t>
            </a:r>
            <a:r>
              <a:rPr lang="en-US" dirty="0" err="1"/>
              <a:t>SageMaker</a:t>
            </a:r>
            <a:r>
              <a:rPr lang="en-US" dirty="0"/>
              <a:t> provided hands-on experience with cloud-based ML workflows.</a:t>
            </a:r>
          </a:p>
          <a:p>
            <a:pPr>
              <a:buFont typeface="+mj-lt"/>
              <a:buAutoNum type="arabicPeriod"/>
            </a:pPr>
            <a:r>
              <a:rPr lang="en-US" b="1" dirty="0"/>
              <a:t>Non-technical learnings:</a:t>
            </a:r>
            <a:endParaRPr lang="en-US" dirty="0"/>
          </a:p>
          <a:p>
            <a:pPr marL="742950" lvl="1" indent="-285750">
              <a:buFont typeface="+mj-lt"/>
              <a:buAutoNum type="arabicPeriod"/>
            </a:pPr>
            <a:r>
              <a:rPr lang="en-US" dirty="0"/>
              <a:t>Effective communication and teamwork were crucial during debugging sessions.</a:t>
            </a:r>
          </a:p>
          <a:p>
            <a:pPr marL="742950" lvl="1" indent="-285750">
              <a:buFont typeface="+mj-lt"/>
              <a:buAutoNum type="arabicPeriod"/>
            </a:pPr>
            <a:r>
              <a:rPr lang="en-US" dirty="0"/>
              <a:t>We improved our ability to troubleshoot by systematically isolating issues and iterating on solutions. Overall, this project helped us bridge the gap between theoretical knowledge and practical implementation."</a:t>
            </a:r>
          </a:p>
          <a:p>
            <a:endParaRPr lang="en-IN" dirty="0"/>
          </a:p>
        </p:txBody>
      </p:sp>
      <p:sp>
        <p:nvSpPr>
          <p:cNvPr id="4" name="Slide Number Placeholder 3"/>
          <p:cNvSpPr>
            <a:spLocks noGrp="1"/>
          </p:cNvSpPr>
          <p:nvPr>
            <p:ph type="sldNum" sz="quarter" idx="5"/>
          </p:nvPr>
        </p:nvSpPr>
        <p:spPr/>
        <p:txBody>
          <a:bodyPr/>
          <a:lstStyle/>
          <a:p>
            <a:fld id="{9AF2C384-9F7A-4506-91C9-CB5E36840CC7}" type="slidenum">
              <a:rPr lang="en-IN" smtClean="0"/>
              <a:t>8</a:t>
            </a:fld>
            <a:endParaRPr lang="en-IN"/>
          </a:p>
        </p:txBody>
      </p:sp>
    </p:spTree>
    <p:extLst>
      <p:ext uri="{BB962C8B-B14F-4D97-AF65-F5344CB8AC3E}">
        <p14:creationId xmlns:p14="http://schemas.microsoft.com/office/powerpoint/2010/main" val="1562745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we achieved significant milestones, there’s always room for improvement:</a:t>
            </a:r>
          </a:p>
          <a:p>
            <a:endParaRPr lang="en-US" dirty="0"/>
          </a:p>
          <a:p>
            <a:pPr>
              <a:buFont typeface="+mj-lt"/>
              <a:buAutoNum type="arabicPeriod"/>
            </a:pPr>
            <a:r>
              <a:rPr lang="en-US" b="1" dirty="0"/>
              <a:t>Improving inference efficiency:</a:t>
            </a:r>
            <a:r>
              <a:rPr lang="en-US" dirty="0"/>
              <a:t> Transitioning from </a:t>
            </a:r>
            <a:r>
              <a:rPr lang="en-US" dirty="0" err="1"/>
              <a:t>SageMaker</a:t>
            </a:r>
            <a:r>
              <a:rPr lang="en-US" dirty="0"/>
              <a:t> processing jobs to endpoints could make the system faster and more responsive.</a:t>
            </a:r>
          </a:p>
          <a:p>
            <a:pPr>
              <a:buFont typeface="+mj-lt"/>
              <a:buAutoNum type="arabicPeriod"/>
            </a:pPr>
            <a:endParaRPr lang="en-US" dirty="0"/>
          </a:p>
          <a:p>
            <a:pPr>
              <a:buFont typeface="+mj-lt"/>
              <a:buAutoNum type="arabicPeriod"/>
            </a:pPr>
            <a:r>
              <a:rPr lang="en-US" b="1" dirty="0"/>
              <a:t>Enhancing model outputs:</a:t>
            </a:r>
            <a:r>
              <a:rPr lang="en-US" dirty="0"/>
              <a:t> The current captions are highly descriptive but could benefit from adding musical insights like genre evolution or related tracks.</a:t>
            </a:r>
          </a:p>
          <a:p>
            <a:pPr>
              <a:buFont typeface="+mj-lt"/>
              <a:buAutoNum type="arabicPeriod"/>
            </a:pPr>
            <a:endParaRPr lang="en-US" dirty="0"/>
          </a:p>
          <a:p>
            <a:pPr>
              <a:buFont typeface="+mj-lt"/>
              <a:buAutoNum type="arabicPeriod"/>
            </a:pPr>
            <a:r>
              <a:rPr lang="en-US" b="1" dirty="0"/>
              <a:t>Extending use cases:</a:t>
            </a:r>
            <a:r>
              <a:rPr lang="en-US" dirty="0"/>
              <a:t> Integrating this system with platforms like Spotify or YouTube could make it directly impactful for end users, whether for music discovery or accessibility. These enhancements would make the solution even more robust and user-friendly."</a:t>
            </a:r>
          </a:p>
          <a:p>
            <a:endParaRPr lang="en-IN" dirty="0"/>
          </a:p>
        </p:txBody>
      </p:sp>
      <p:sp>
        <p:nvSpPr>
          <p:cNvPr id="4" name="Slide Number Placeholder 3"/>
          <p:cNvSpPr>
            <a:spLocks noGrp="1"/>
          </p:cNvSpPr>
          <p:nvPr>
            <p:ph type="sldNum" sz="quarter" idx="5"/>
          </p:nvPr>
        </p:nvSpPr>
        <p:spPr/>
        <p:txBody>
          <a:bodyPr/>
          <a:lstStyle/>
          <a:p>
            <a:fld id="{9AF2C384-9F7A-4506-91C9-CB5E36840CC7}" type="slidenum">
              <a:rPr lang="en-IN" smtClean="0"/>
              <a:t>9</a:t>
            </a:fld>
            <a:endParaRPr lang="en-IN"/>
          </a:p>
        </p:txBody>
      </p:sp>
    </p:spTree>
    <p:extLst>
      <p:ext uri="{BB962C8B-B14F-4D97-AF65-F5344CB8AC3E}">
        <p14:creationId xmlns:p14="http://schemas.microsoft.com/office/powerpoint/2010/main" val="21354694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D495E8-EDF2-73F3-D1BA-13DD26ADC92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E6701170-D537-D826-7C24-41CC2B0DCB0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74F077D1-05AE-F336-6A40-65A65EA22A74}"/>
              </a:ext>
            </a:extLst>
          </p:cNvPr>
          <p:cNvSpPr>
            <a:spLocks noGrp="1"/>
          </p:cNvSpPr>
          <p:nvPr>
            <p:ph type="dt" sz="half" idx="10"/>
          </p:nvPr>
        </p:nvSpPr>
        <p:spPr/>
        <p:txBody>
          <a:bodyPr/>
          <a:lstStyle/>
          <a:p>
            <a:fld id="{C4E59132-5276-4BC9-A610-8880C561DFA9}" type="datetimeFigureOut">
              <a:rPr lang="en-IN" smtClean="0"/>
              <a:t>12-12-2024</a:t>
            </a:fld>
            <a:endParaRPr lang="en-IN"/>
          </a:p>
        </p:txBody>
      </p:sp>
      <p:sp>
        <p:nvSpPr>
          <p:cNvPr id="5" name="Footer Placeholder 4">
            <a:extLst>
              <a:ext uri="{FF2B5EF4-FFF2-40B4-BE49-F238E27FC236}">
                <a16:creationId xmlns:a16="http://schemas.microsoft.com/office/drawing/2014/main" id="{01FD5D2D-2095-3577-AA4C-87952ED2914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7807B7E-5137-7026-775C-6EB252E4DEA0}"/>
              </a:ext>
            </a:extLst>
          </p:cNvPr>
          <p:cNvSpPr>
            <a:spLocks noGrp="1"/>
          </p:cNvSpPr>
          <p:nvPr>
            <p:ph type="sldNum" sz="quarter" idx="12"/>
          </p:nvPr>
        </p:nvSpPr>
        <p:spPr/>
        <p:txBody>
          <a:bodyPr/>
          <a:lstStyle/>
          <a:p>
            <a:fld id="{2650E67A-C968-4CF9-8602-6337BC186BCC}" type="slidenum">
              <a:rPr lang="en-IN" smtClean="0"/>
              <a:t>‹#›</a:t>
            </a:fld>
            <a:endParaRPr lang="en-IN"/>
          </a:p>
        </p:txBody>
      </p:sp>
    </p:spTree>
    <p:extLst>
      <p:ext uri="{BB962C8B-B14F-4D97-AF65-F5344CB8AC3E}">
        <p14:creationId xmlns:p14="http://schemas.microsoft.com/office/powerpoint/2010/main" val="2722387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8AD16A-557A-C2AD-F7E4-BA773A5D67A7}"/>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101F7966-B6CB-B202-9F45-4E7C8D74052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02D8E66-FDB7-0D44-AE2D-8BCCC072982A}"/>
              </a:ext>
            </a:extLst>
          </p:cNvPr>
          <p:cNvSpPr>
            <a:spLocks noGrp="1"/>
          </p:cNvSpPr>
          <p:nvPr>
            <p:ph type="dt" sz="half" idx="10"/>
          </p:nvPr>
        </p:nvSpPr>
        <p:spPr/>
        <p:txBody>
          <a:bodyPr/>
          <a:lstStyle/>
          <a:p>
            <a:fld id="{C4E59132-5276-4BC9-A610-8880C561DFA9}" type="datetimeFigureOut">
              <a:rPr lang="en-IN" smtClean="0"/>
              <a:t>12-12-2024</a:t>
            </a:fld>
            <a:endParaRPr lang="en-IN"/>
          </a:p>
        </p:txBody>
      </p:sp>
      <p:sp>
        <p:nvSpPr>
          <p:cNvPr id="5" name="Footer Placeholder 4">
            <a:extLst>
              <a:ext uri="{FF2B5EF4-FFF2-40B4-BE49-F238E27FC236}">
                <a16:creationId xmlns:a16="http://schemas.microsoft.com/office/drawing/2014/main" id="{F1034EA2-36C4-7C98-5B70-C4BEDC61972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C8B1599-1528-2B46-0E5D-A5E45CADB49D}"/>
              </a:ext>
            </a:extLst>
          </p:cNvPr>
          <p:cNvSpPr>
            <a:spLocks noGrp="1"/>
          </p:cNvSpPr>
          <p:nvPr>
            <p:ph type="sldNum" sz="quarter" idx="12"/>
          </p:nvPr>
        </p:nvSpPr>
        <p:spPr/>
        <p:txBody>
          <a:bodyPr/>
          <a:lstStyle/>
          <a:p>
            <a:fld id="{2650E67A-C968-4CF9-8602-6337BC186BCC}" type="slidenum">
              <a:rPr lang="en-IN" smtClean="0"/>
              <a:t>‹#›</a:t>
            </a:fld>
            <a:endParaRPr lang="en-IN"/>
          </a:p>
        </p:txBody>
      </p:sp>
    </p:spTree>
    <p:extLst>
      <p:ext uri="{BB962C8B-B14F-4D97-AF65-F5344CB8AC3E}">
        <p14:creationId xmlns:p14="http://schemas.microsoft.com/office/powerpoint/2010/main" val="41296507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39BEF44-5A93-41D6-D31F-0645571ABF08}"/>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C277C5F4-C72D-E089-6814-D6DF0644327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AD29EA9-B91F-8620-672A-613D1AF0BA7B}"/>
              </a:ext>
            </a:extLst>
          </p:cNvPr>
          <p:cNvSpPr>
            <a:spLocks noGrp="1"/>
          </p:cNvSpPr>
          <p:nvPr>
            <p:ph type="dt" sz="half" idx="10"/>
          </p:nvPr>
        </p:nvSpPr>
        <p:spPr/>
        <p:txBody>
          <a:bodyPr/>
          <a:lstStyle/>
          <a:p>
            <a:fld id="{C4E59132-5276-4BC9-A610-8880C561DFA9}" type="datetimeFigureOut">
              <a:rPr lang="en-IN" smtClean="0"/>
              <a:t>12-12-2024</a:t>
            </a:fld>
            <a:endParaRPr lang="en-IN"/>
          </a:p>
        </p:txBody>
      </p:sp>
      <p:sp>
        <p:nvSpPr>
          <p:cNvPr id="5" name="Footer Placeholder 4">
            <a:extLst>
              <a:ext uri="{FF2B5EF4-FFF2-40B4-BE49-F238E27FC236}">
                <a16:creationId xmlns:a16="http://schemas.microsoft.com/office/drawing/2014/main" id="{E1C69F29-4838-02B0-9384-F3DC3B9EDBA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4A511D5-003D-F140-8587-7488A54CE9E4}"/>
              </a:ext>
            </a:extLst>
          </p:cNvPr>
          <p:cNvSpPr>
            <a:spLocks noGrp="1"/>
          </p:cNvSpPr>
          <p:nvPr>
            <p:ph type="sldNum" sz="quarter" idx="12"/>
          </p:nvPr>
        </p:nvSpPr>
        <p:spPr/>
        <p:txBody>
          <a:bodyPr/>
          <a:lstStyle/>
          <a:p>
            <a:fld id="{2650E67A-C968-4CF9-8602-6337BC186BCC}" type="slidenum">
              <a:rPr lang="en-IN" smtClean="0"/>
              <a:t>‹#›</a:t>
            </a:fld>
            <a:endParaRPr lang="en-IN"/>
          </a:p>
        </p:txBody>
      </p:sp>
    </p:spTree>
    <p:extLst>
      <p:ext uri="{BB962C8B-B14F-4D97-AF65-F5344CB8AC3E}">
        <p14:creationId xmlns:p14="http://schemas.microsoft.com/office/powerpoint/2010/main" val="36212902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887A21-4EC3-16DA-A6F8-2D6A44E1CB49}"/>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52260B33-4334-6F5B-3D04-26EAC11DD35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1B15390-6F34-2A09-00EE-35947F425814}"/>
              </a:ext>
            </a:extLst>
          </p:cNvPr>
          <p:cNvSpPr>
            <a:spLocks noGrp="1"/>
          </p:cNvSpPr>
          <p:nvPr>
            <p:ph type="dt" sz="half" idx="10"/>
          </p:nvPr>
        </p:nvSpPr>
        <p:spPr/>
        <p:txBody>
          <a:bodyPr/>
          <a:lstStyle/>
          <a:p>
            <a:fld id="{C4E59132-5276-4BC9-A610-8880C561DFA9}" type="datetimeFigureOut">
              <a:rPr lang="en-IN" smtClean="0"/>
              <a:t>12-12-2024</a:t>
            </a:fld>
            <a:endParaRPr lang="en-IN"/>
          </a:p>
        </p:txBody>
      </p:sp>
      <p:sp>
        <p:nvSpPr>
          <p:cNvPr id="5" name="Footer Placeholder 4">
            <a:extLst>
              <a:ext uri="{FF2B5EF4-FFF2-40B4-BE49-F238E27FC236}">
                <a16:creationId xmlns:a16="http://schemas.microsoft.com/office/drawing/2014/main" id="{F3A791C8-D85F-209F-21A5-66C42757216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B55F6AA-E7D7-6DA5-7200-F132DF2BE597}"/>
              </a:ext>
            </a:extLst>
          </p:cNvPr>
          <p:cNvSpPr>
            <a:spLocks noGrp="1"/>
          </p:cNvSpPr>
          <p:nvPr>
            <p:ph type="sldNum" sz="quarter" idx="12"/>
          </p:nvPr>
        </p:nvSpPr>
        <p:spPr/>
        <p:txBody>
          <a:bodyPr/>
          <a:lstStyle/>
          <a:p>
            <a:fld id="{2650E67A-C968-4CF9-8602-6337BC186BCC}" type="slidenum">
              <a:rPr lang="en-IN" smtClean="0"/>
              <a:t>‹#›</a:t>
            </a:fld>
            <a:endParaRPr lang="en-IN"/>
          </a:p>
        </p:txBody>
      </p:sp>
    </p:spTree>
    <p:extLst>
      <p:ext uri="{BB962C8B-B14F-4D97-AF65-F5344CB8AC3E}">
        <p14:creationId xmlns:p14="http://schemas.microsoft.com/office/powerpoint/2010/main" val="25492317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70F19-5D7C-B9DD-1A44-4BEEE5AFB08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161C5AE6-4DAD-2E9F-6E27-C35F87BB5EB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97ECA4D-72BA-D29B-96A8-493957360471}"/>
              </a:ext>
            </a:extLst>
          </p:cNvPr>
          <p:cNvSpPr>
            <a:spLocks noGrp="1"/>
          </p:cNvSpPr>
          <p:nvPr>
            <p:ph type="dt" sz="half" idx="10"/>
          </p:nvPr>
        </p:nvSpPr>
        <p:spPr/>
        <p:txBody>
          <a:bodyPr/>
          <a:lstStyle/>
          <a:p>
            <a:fld id="{C4E59132-5276-4BC9-A610-8880C561DFA9}" type="datetimeFigureOut">
              <a:rPr lang="en-IN" smtClean="0"/>
              <a:t>12-12-2024</a:t>
            </a:fld>
            <a:endParaRPr lang="en-IN"/>
          </a:p>
        </p:txBody>
      </p:sp>
      <p:sp>
        <p:nvSpPr>
          <p:cNvPr id="5" name="Footer Placeholder 4">
            <a:extLst>
              <a:ext uri="{FF2B5EF4-FFF2-40B4-BE49-F238E27FC236}">
                <a16:creationId xmlns:a16="http://schemas.microsoft.com/office/drawing/2014/main" id="{6FEFD304-BCBD-E9BC-33F7-EB19D0BF5AA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6216B2A-8994-9258-1D3B-F1259E68A7CD}"/>
              </a:ext>
            </a:extLst>
          </p:cNvPr>
          <p:cNvSpPr>
            <a:spLocks noGrp="1"/>
          </p:cNvSpPr>
          <p:nvPr>
            <p:ph type="sldNum" sz="quarter" idx="12"/>
          </p:nvPr>
        </p:nvSpPr>
        <p:spPr/>
        <p:txBody>
          <a:bodyPr/>
          <a:lstStyle/>
          <a:p>
            <a:fld id="{2650E67A-C968-4CF9-8602-6337BC186BCC}" type="slidenum">
              <a:rPr lang="en-IN" smtClean="0"/>
              <a:t>‹#›</a:t>
            </a:fld>
            <a:endParaRPr lang="en-IN"/>
          </a:p>
        </p:txBody>
      </p:sp>
    </p:spTree>
    <p:extLst>
      <p:ext uri="{BB962C8B-B14F-4D97-AF65-F5344CB8AC3E}">
        <p14:creationId xmlns:p14="http://schemas.microsoft.com/office/powerpoint/2010/main" val="12025672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570783-3CDD-42AC-36C2-D1A8EABE91EF}"/>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58E09C79-F99F-9EBE-DBB8-D7E22AE7DED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79897EAD-CA08-B5F4-9357-A88566F14A4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C0909305-22A5-ADE6-36E1-5B3F72C74DAD}"/>
              </a:ext>
            </a:extLst>
          </p:cNvPr>
          <p:cNvSpPr>
            <a:spLocks noGrp="1"/>
          </p:cNvSpPr>
          <p:nvPr>
            <p:ph type="dt" sz="half" idx="10"/>
          </p:nvPr>
        </p:nvSpPr>
        <p:spPr/>
        <p:txBody>
          <a:bodyPr/>
          <a:lstStyle/>
          <a:p>
            <a:fld id="{C4E59132-5276-4BC9-A610-8880C561DFA9}" type="datetimeFigureOut">
              <a:rPr lang="en-IN" smtClean="0"/>
              <a:t>12-12-2024</a:t>
            </a:fld>
            <a:endParaRPr lang="en-IN"/>
          </a:p>
        </p:txBody>
      </p:sp>
      <p:sp>
        <p:nvSpPr>
          <p:cNvPr id="6" name="Footer Placeholder 5">
            <a:extLst>
              <a:ext uri="{FF2B5EF4-FFF2-40B4-BE49-F238E27FC236}">
                <a16:creationId xmlns:a16="http://schemas.microsoft.com/office/drawing/2014/main" id="{3E3497F9-8848-B6A5-A28E-323330A659A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5359DD4-127D-36F3-1B6C-D8403DBC7F61}"/>
              </a:ext>
            </a:extLst>
          </p:cNvPr>
          <p:cNvSpPr>
            <a:spLocks noGrp="1"/>
          </p:cNvSpPr>
          <p:nvPr>
            <p:ph type="sldNum" sz="quarter" idx="12"/>
          </p:nvPr>
        </p:nvSpPr>
        <p:spPr/>
        <p:txBody>
          <a:bodyPr/>
          <a:lstStyle/>
          <a:p>
            <a:fld id="{2650E67A-C968-4CF9-8602-6337BC186BCC}" type="slidenum">
              <a:rPr lang="en-IN" smtClean="0"/>
              <a:t>‹#›</a:t>
            </a:fld>
            <a:endParaRPr lang="en-IN"/>
          </a:p>
        </p:txBody>
      </p:sp>
    </p:spTree>
    <p:extLst>
      <p:ext uri="{BB962C8B-B14F-4D97-AF65-F5344CB8AC3E}">
        <p14:creationId xmlns:p14="http://schemas.microsoft.com/office/powerpoint/2010/main" val="20403058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929654-7DB7-4F20-05BA-CB742684AFE1}"/>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8C697BB5-E1B2-0418-8882-F283EA333D7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F61618D-974A-87CA-52CD-12B3116F71E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CE1E8808-A8F8-9348-0A1E-99C2191E467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91017A4-0392-8CAD-92EC-9EF74275F35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C82207C-3E33-EE53-4EC9-B3D4889AB446}"/>
              </a:ext>
            </a:extLst>
          </p:cNvPr>
          <p:cNvSpPr>
            <a:spLocks noGrp="1"/>
          </p:cNvSpPr>
          <p:nvPr>
            <p:ph type="dt" sz="half" idx="10"/>
          </p:nvPr>
        </p:nvSpPr>
        <p:spPr/>
        <p:txBody>
          <a:bodyPr/>
          <a:lstStyle/>
          <a:p>
            <a:fld id="{C4E59132-5276-4BC9-A610-8880C561DFA9}" type="datetimeFigureOut">
              <a:rPr lang="en-IN" smtClean="0"/>
              <a:t>12-12-2024</a:t>
            </a:fld>
            <a:endParaRPr lang="en-IN"/>
          </a:p>
        </p:txBody>
      </p:sp>
      <p:sp>
        <p:nvSpPr>
          <p:cNvPr id="8" name="Footer Placeholder 7">
            <a:extLst>
              <a:ext uri="{FF2B5EF4-FFF2-40B4-BE49-F238E27FC236}">
                <a16:creationId xmlns:a16="http://schemas.microsoft.com/office/drawing/2014/main" id="{EDD8F1D3-2F5F-E61C-7B7B-17877E5AFCAF}"/>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D8DE6004-084B-BBEB-6030-3CD9B21CF953}"/>
              </a:ext>
            </a:extLst>
          </p:cNvPr>
          <p:cNvSpPr>
            <a:spLocks noGrp="1"/>
          </p:cNvSpPr>
          <p:nvPr>
            <p:ph type="sldNum" sz="quarter" idx="12"/>
          </p:nvPr>
        </p:nvSpPr>
        <p:spPr/>
        <p:txBody>
          <a:bodyPr/>
          <a:lstStyle/>
          <a:p>
            <a:fld id="{2650E67A-C968-4CF9-8602-6337BC186BCC}" type="slidenum">
              <a:rPr lang="en-IN" smtClean="0"/>
              <a:t>‹#›</a:t>
            </a:fld>
            <a:endParaRPr lang="en-IN"/>
          </a:p>
        </p:txBody>
      </p:sp>
    </p:spTree>
    <p:extLst>
      <p:ext uri="{BB962C8B-B14F-4D97-AF65-F5344CB8AC3E}">
        <p14:creationId xmlns:p14="http://schemas.microsoft.com/office/powerpoint/2010/main" val="17965296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A4E373-D96B-AA68-065D-D52E9C382456}"/>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BAE2B0D3-9221-1062-3937-89CCA0437D42}"/>
              </a:ext>
            </a:extLst>
          </p:cNvPr>
          <p:cNvSpPr>
            <a:spLocks noGrp="1"/>
          </p:cNvSpPr>
          <p:nvPr>
            <p:ph type="dt" sz="half" idx="10"/>
          </p:nvPr>
        </p:nvSpPr>
        <p:spPr/>
        <p:txBody>
          <a:bodyPr/>
          <a:lstStyle/>
          <a:p>
            <a:fld id="{C4E59132-5276-4BC9-A610-8880C561DFA9}" type="datetimeFigureOut">
              <a:rPr lang="en-IN" smtClean="0"/>
              <a:t>12-12-2024</a:t>
            </a:fld>
            <a:endParaRPr lang="en-IN"/>
          </a:p>
        </p:txBody>
      </p:sp>
      <p:sp>
        <p:nvSpPr>
          <p:cNvPr id="4" name="Footer Placeholder 3">
            <a:extLst>
              <a:ext uri="{FF2B5EF4-FFF2-40B4-BE49-F238E27FC236}">
                <a16:creationId xmlns:a16="http://schemas.microsoft.com/office/drawing/2014/main" id="{588F1664-7120-EFA6-B7B1-81829355F67E}"/>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6E54E1A1-CF62-EFF9-8862-7F5ACC1219C4}"/>
              </a:ext>
            </a:extLst>
          </p:cNvPr>
          <p:cNvSpPr>
            <a:spLocks noGrp="1"/>
          </p:cNvSpPr>
          <p:nvPr>
            <p:ph type="sldNum" sz="quarter" idx="12"/>
          </p:nvPr>
        </p:nvSpPr>
        <p:spPr/>
        <p:txBody>
          <a:bodyPr/>
          <a:lstStyle/>
          <a:p>
            <a:fld id="{2650E67A-C968-4CF9-8602-6337BC186BCC}" type="slidenum">
              <a:rPr lang="en-IN" smtClean="0"/>
              <a:t>‹#›</a:t>
            </a:fld>
            <a:endParaRPr lang="en-IN"/>
          </a:p>
        </p:txBody>
      </p:sp>
    </p:spTree>
    <p:extLst>
      <p:ext uri="{BB962C8B-B14F-4D97-AF65-F5344CB8AC3E}">
        <p14:creationId xmlns:p14="http://schemas.microsoft.com/office/powerpoint/2010/main" val="12860043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39399B2-BF4D-2751-3593-4B2D81F6AB6C}"/>
              </a:ext>
            </a:extLst>
          </p:cNvPr>
          <p:cNvSpPr>
            <a:spLocks noGrp="1"/>
          </p:cNvSpPr>
          <p:nvPr>
            <p:ph type="dt" sz="half" idx="10"/>
          </p:nvPr>
        </p:nvSpPr>
        <p:spPr/>
        <p:txBody>
          <a:bodyPr/>
          <a:lstStyle/>
          <a:p>
            <a:fld id="{C4E59132-5276-4BC9-A610-8880C561DFA9}" type="datetimeFigureOut">
              <a:rPr lang="en-IN" smtClean="0"/>
              <a:t>12-12-2024</a:t>
            </a:fld>
            <a:endParaRPr lang="en-IN"/>
          </a:p>
        </p:txBody>
      </p:sp>
      <p:sp>
        <p:nvSpPr>
          <p:cNvPr id="3" name="Footer Placeholder 2">
            <a:extLst>
              <a:ext uri="{FF2B5EF4-FFF2-40B4-BE49-F238E27FC236}">
                <a16:creationId xmlns:a16="http://schemas.microsoft.com/office/drawing/2014/main" id="{1085F53B-BBD3-B586-7CB3-F846722B3FE4}"/>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B3ED460D-70C3-7CAD-E346-4CD6D451E7FD}"/>
              </a:ext>
            </a:extLst>
          </p:cNvPr>
          <p:cNvSpPr>
            <a:spLocks noGrp="1"/>
          </p:cNvSpPr>
          <p:nvPr>
            <p:ph type="sldNum" sz="quarter" idx="12"/>
          </p:nvPr>
        </p:nvSpPr>
        <p:spPr/>
        <p:txBody>
          <a:bodyPr/>
          <a:lstStyle/>
          <a:p>
            <a:fld id="{2650E67A-C968-4CF9-8602-6337BC186BCC}" type="slidenum">
              <a:rPr lang="en-IN" smtClean="0"/>
              <a:t>‹#›</a:t>
            </a:fld>
            <a:endParaRPr lang="en-IN"/>
          </a:p>
        </p:txBody>
      </p:sp>
    </p:spTree>
    <p:extLst>
      <p:ext uri="{BB962C8B-B14F-4D97-AF65-F5344CB8AC3E}">
        <p14:creationId xmlns:p14="http://schemas.microsoft.com/office/powerpoint/2010/main" val="4012504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2A4B6A-3906-5154-6928-BFD82838712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65A6FFD0-09FA-CBBC-0ABB-109794CC3DA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D4041BCA-7FB2-6DA5-3F4E-56266C23B65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D3D3EC5-F731-A42D-5939-21D4AC6BC1BF}"/>
              </a:ext>
            </a:extLst>
          </p:cNvPr>
          <p:cNvSpPr>
            <a:spLocks noGrp="1"/>
          </p:cNvSpPr>
          <p:nvPr>
            <p:ph type="dt" sz="half" idx="10"/>
          </p:nvPr>
        </p:nvSpPr>
        <p:spPr/>
        <p:txBody>
          <a:bodyPr/>
          <a:lstStyle/>
          <a:p>
            <a:fld id="{C4E59132-5276-4BC9-A610-8880C561DFA9}" type="datetimeFigureOut">
              <a:rPr lang="en-IN" smtClean="0"/>
              <a:t>12-12-2024</a:t>
            </a:fld>
            <a:endParaRPr lang="en-IN"/>
          </a:p>
        </p:txBody>
      </p:sp>
      <p:sp>
        <p:nvSpPr>
          <p:cNvPr id="6" name="Footer Placeholder 5">
            <a:extLst>
              <a:ext uri="{FF2B5EF4-FFF2-40B4-BE49-F238E27FC236}">
                <a16:creationId xmlns:a16="http://schemas.microsoft.com/office/drawing/2014/main" id="{947E2A37-0895-387C-C0C6-3E174BD22CC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C76AC100-565E-92B2-6DD1-D836C989093C}"/>
              </a:ext>
            </a:extLst>
          </p:cNvPr>
          <p:cNvSpPr>
            <a:spLocks noGrp="1"/>
          </p:cNvSpPr>
          <p:nvPr>
            <p:ph type="sldNum" sz="quarter" idx="12"/>
          </p:nvPr>
        </p:nvSpPr>
        <p:spPr/>
        <p:txBody>
          <a:bodyPr/>
          <a:lstStyle/>
          <a:p>
            <a:fld id="{2650E67A-C968-4CF9-8602-6337BC186BCC}" type="slidenum">
              <a:rPr lang="en-IN" smtClean="0"/>
              <a:t>‹#›</a:t>
            </a:fld>
            <a:endParaRPr lang="en-IN"/>
          </a:p>
        </p:txBody>
      </p:sp>
    </p:spTree>
    <p:extLst>
      <p:ext uri="{BB962C8B-B14F-4D97-AF65-F5344CB8AC3E}">
        <p14:creationId xmlns:p14="http://schemas.microsoft.com/office/powerpoint/2010/main" val="22980750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1EF8B9-7A8A-1CC7-BFB3-D9AFBC1E6B1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782B1EB0-52AD-F8D9-3C2E-CCEF252622C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6A8C4C80-354A-2124-171C-AD7BE69383C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E90DF27-F2C9-D621-E15A-E68D23F5AF02}"/>
              </a:ext>
            </a:extLst>
          </p:cNvPr>
          <p:cNvSpPr>
            <a:spLocks noGrp="1"/>
          </p:cNvSpPr>
          <p:nvPr>
            <p:ph type="dt" sz="half" idx="10"/>
          </p:nvPr>
        </p:nvSpPr>
        <p:spPr/>
        <p:txBody>
          <a:bodyPr/>
          <a:lstStyle/>
          <a:p>
            <a:fld id="{C4E59132-5276-4BC9-A610-8880C561DFA9}" type="datetimeFigureOut">
              <a:rPr lang="en-IN" smtClean="0"/>
              <a:t>12-12-2024</a:t>
            </a:fld>
            <a:endParaRPr lang="en-IN"/>
          </a:p>
        </p:txBody>
      </p:sp>
      <p:sp>
        <p:nvSpPr>
          <p:cNvPr id="6" name="Footer Placeholder 5">
            <a:extLst>
              <a:ext uri="{FF2B5EF4-FFF2-40B4-BE49-F238E27FC236}">
                <a16:creationId xmlns:a16="http://schemas.microsoft.com/office/drawing/2014/main" id="{9B62A8FD-0A83-15D3-1BB2-569EE66AEE1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ED00F4FA-5E3A-CB5C-3C3C-6F5CE25302B9}"/>
              </a:ext>
            </a:extLst>
          </p:cNvPr>
          <p:cNvSpPr>
            <a:spLocks noGrp="1"/>
          </p:cNvSpPr>
          <p:nvPr>
            <p:ph type="sldNum" sz="quarter" idx="12"/>
          </p:nvPr>
        </p:nvSpPr>
        <p:spPr/>
        <p:txBody>
          <a:bodyPr/>
          <a:lstStyle/>
          <a:p>
            <a:fld id="{2650E67A-C968-4CF9-8602-6337BC186BCC}" type="slidenum">
              <a:rPr lang="en-IN" smtClean="0"/>
              <a:t>‹#›</a:t>
            </a:fld>
            <a:endParaRPr lang="en-IN"/>
          </a:p>
        </p:txBody>
      </p:sp>
    </p:spTree>
    <p:extLst>
      <p:ext uri="{BB962C8B-B14F-4D97-AF65-F5344CB8AC3E}">
        <p14:creationId xmlns:p14="http://schemas.microsoft.com/office/powerpoint/2010/main" val="37866713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B64F7E6-6A4C-27F8-D332-DD3E4D17D87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7F38BEE6-6241-C288-7BAB-44668B85C85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75FB0D1-55A1-88C6-8165-99BC47EADF7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4E59132-5276-4BC9-A610-8880C561DFA9}" type="datetimeFigureOut">
              <a:rPr lang="en-IN" smtClean="0"/>
              <a:t>12-12-2024</a:t>
            </a:fld>
            <a:endParaRPr lang="en-IN"/>
          </a:p>
        </p:txBody>
      </p:sp>
      <p:sp>
        <p:nvSpPr>
          <p:cNvPr id="5" name="Footer Placeholder 4">
            <a:extLst>
              <a:ext uri="{FF2B5EF4-FFF2-40B4-BE49-F238E27FC236}">
                <a16:creationId xmlns:a16="http://schemas.microsoft.com/office/drawing/2014/main" id="{F266CF95-85A2-0B03-5869-8660CBAE059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955A31C0-E47E-C112-6A60-7E92D52CC17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650E67A-C968-4CF9-8602-6337BC186BCC}" type="slidenum">
              <a:rPr lang="en-IN" smtClean="0"/>
              <a:t>‹#›</a:t>
            </a:fld>
            <a:endParaRPr lang="en-IN"/>
          </a:p>
        </p:txBody>
      </p:sp>
    </p:spTree>
    <p:extLst>
      <p:ext uri="{BB962C8B-B14F-4D97-AF65-F5344CB8AC3E}">
        <p14:creationId xmlns:p14="http://schemas.microsoft.com/office/powerpoint/2010/main" val="1901615704"/>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microsoft.com/office/2007/relationships/hdphoto" Target="../media/hdphoto1.wdp"/></Relationships>
</file>

<file path=ppt/slides/_rels/slide4.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image" Target="../media/image5.png"/><Relationship Id="rId7" Type="http://schemas.openxmlformats.org/officeDocument/2006/relationships/diagramQuickStyle" Target="../diagrams/quickStyle2.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Layout" Target="../diagrams/layout2.xml"/><Relationship Id="rId5" Type="http://schemas.openxmlformats.org/officeDocument/2006/relationships/diagramData" Target="../diagrams/data2.xml"/><Relationship Id="rId10" Type="http://schemas.openxmlformats.org/officeDocument/2006/relationships/image" Target="../media/image6.png"/><Relationship Id="rId4" Type="http://schemas.microsoft.com/office/2007/relationships/hdphoto" Target="../media/hdphoto1.wdp"/><Relationship Id="rId9" Type="http://schemas.microsoft.com/office/2007/relationships/diagramDrawing" Target="../diagrams/drawing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7.jpg"/><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5.png"/><Relationship Id="rId7"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microsoft.com/office/2007/relationships/hdphoto" Target="../media/hdphoto1.wdp"/></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3.png"/><Relationship Id="rId4" Type="http://schemas.microsoft.com/office/2007/relationships/hdphoto" Target="../media/hdphoto1.wdp"/></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722CEF49-388C-3DF6-960B-FD1D22D5CA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2776" y="1335337"/>
            <a:ext cx="5873224" cy="3914526"/>
          </a:xfrm>
          <a:prstGeom prst="rect">
            <a:avLst/>
          </a:prstGeom>
        </p:spPr>
      </p:pic>
      <p:sp>
        <p:nvSpPr>
          <p:cNvPr id="22" name="Subtitle 21">
            <a:extLst>
              <a:ext uri="{FF2B5EF4-FFF2-40B4-BE49-F238E27FC236}">
                <a16:creationId xmlns:a16="http://schemas.microsoft.com/office/drawing/2014/main" id="{3685B18A-0E0E-F11B-260F-74ECDB3C96B1}"/>
              </a:ext>
            </a:extLst>
          </p:cNvPr>
          <p:cNvSpPr>
            <a:spLocks noGrp="1"/>
          </p:cNvSpPr>
          <p:nvPr>
            <p:ph type="subTitle" idx="1"/>
          </p:nvPr>
        </p:nvSpPr>
        <p:spPr>
          <a:xfrm>
            <a:off x="6184900" y="4287838"/>
            <a:ext cx="5873224" cy="1419225"/>
          </a:xfrm>
        </p:spPr>
        <p:txBody>
          <a:bodyPr>
            <a:normAutofit/>
          </a:bodyPr>
          <a:lstStyle/>
          <a:p>
            <a:r>
              <a:rPr lang="en-US" sz="2000" b="1" i="1" dirty="0">
                <a:solidFill>
                  <a:schemeClr val="bg2">
                    <a:lumMod val="50000"/>
                  </a:schemeClr>
                </a:solidFill>
                <a:latin typeface="Aptos Display" panose="020B0004020202020204" pitchFamily="34" charset="0"/>
              </a:rPr>
              <a:t>By </a:t>
            </a:r>
            <a:r>
              <a:rPr lang="en-US" sz="2000" b="1" i="1" dirty="0" err="1">
                <a:solidFill>
                  <a:schemeClr val="bg2">
                    <a:lumMod val="50000"/>
                  </a:schemeClr>
                </a:solidFill>
                <a:latin typeface="Aptos Display" panose="020B0004020202020204" pitchFamily="34" charset="0"/>
              </a:rPr>
              <a:t>Bhuvanendra</a:t>
            </a:r>
            <a:r>
              <a:rPr lang="en-US" sz="2000" b="1" i="1" dirty="0">
                <a:solidFill>
                  <a:schemeClr val="bg2">
                    <a:lumMod val="50000"/>
                  </a:schemeClr>
                </a:solidFill>
                <a:latin typeface="Aptos Display" panose="020B0004020202020204" pitchFamily="34" charset="0"/>
              </a:rPr>
              <a:t> </a:t>
            </a:r>
            <a:r>
              <a:rPr lang="en-US" sz="2000" b="1" i="1" dirty="0" err="1">
                <a:solidFill>
                  <a:schemeClr val="bg2">
                    <a:lumMod val="50000"/>
                  </a:schemeClr>
                </a:solidFill>
                <a:latin typeface="Aptos Display" panose="020B0004020202020204" pitchFamily="34" charset="0"/>
              </a:rPr>
              <a:t>Putchala</a:t>
            </a:r>
            <a:endParaRPr lang="en-US" sz="2000" b="1" i="1" dirty="0">
              <a:solidFill>
                <a:schemeClr val="bg2">
                  <a:lumMod val="50000"/>
                </a:schemeClr>
              </a:solidFill>
              <a:latin typeface="Aptos Display" panose="020B0004020202020204" pitchFamily="34" charset="0"/>
            </a:endParaRPr>
          </a:p>
          <a:p>
            <a:r>
              <a:rPr lang="en-US" sz="2000" b="1" i="1" dirty="0">
                <a:solidFill>
                  <a:schemeClr val="bg2">
                    <a:lumMod val="50000"/>
                  </a:schemeClr>
                </a:solidFill>
                <a:latin typeface="Aptos Display" panose="020B0004020202020204" pitchFamily="34" charset="0"/>
              </a:rPr>
              <a:t>Sneha </a:t>
            </a:r>
            <a:r>
              <a:rPr lang="en-US" sz="2000" b="1" i="1" dirty="0" err="1">
                <a:solidFill>
                  <a:schemeClr val="bg2">
                    <a:lumMod val="50000"/>
                  </a:schemeClr>
                </a:solidFill>
                <a:latin typeface="Aptos Display" panose="020B0004020202020204" pitchFamily="34" charset="0"/>
              </a:rPr>
              <a:t>Sasanapuri</a:t>
            </a:r>
            <a:endParaRPr lang="en-IN" sz="2000" b="1" i="1" dirty="0">
              <a:solidFill>
                <a:schemeClr val="bg2">
                  <a:lumMod val="50000"/>
                </a:schemeClr>
              </a:solidFill>
            </a:endParaRPr>
          </a:p>
        </p:txBody>
      </p:sp>
      <p:sp>
        <p:nvSpPr>
          <p:cNvPr id="24" name="Title 1">
            <a:extLst>
              <a:ext uri="{FF2B5EF4-FFF2-40B4-BE49-F238E27FC236}">
                <a16:creationId xmlns:a16="http://schemas.microsoft.com/office/drawing/2014/main" id="{6796C0EA-54F7-3783-712F-0E19E0E66712}"/>
              </a:ext>
            </a:extLst>
          </p:cNvPr>
          <p:cNvSpPr txBox="1">
            <a:spLocks noGrp="1"/>
          </p:cNvSpPr>
          <p:nvPr>
            <p:ph type="ctrTitle"/>
          </p:nvPr>
        </p:nvSpPr>
        <p:spPr>
          <a:xfrm>
            <a:off x="6184900" y="1398837"/>
            <a:ext cx="5873224" cy="2387600"/>
          </a:xfrm>
          <a:prstGeom prst="rect">
            <a:avLst/>
          </a:prstGeom>
        </p:spPr>
        <p:txBody>
          <a:bodyPr>
            <a:normAutofit fontScale="90000"/>
          </a:bodyPr>
          <a:lstStyle>
            <a:lvl1pPr algn="ctr" defTabSz="914400" rtl="0" eaLnBrk="1" latinLnBrk="0" hangingPunct="1">
              <a:lnSpc>
                <a:spcPct val="85000"/>
              </a:lnSpc>
              <a:spcBef>
                <a:spcPct val="0"/>
              </a:spcBef>
              <a:buNone/>
              <a:defRPr sz="4000" b="0" i="0" kern="1200" cap="none" spc="-150">
                <a:solidFill>
                  <a:schemeClr val="tx1"/>
                </a:solidFill>
                <a:effectLst/>
                <a:latin typeface="+mj-lt"/>
                <a:ea typeface="+mj-ea"/>
                <a:cs typeface="+mj-cs"/>
              </a:defRPr>
            </a:lvl1pPr>
          </a:lstStyle>
          <a:p>
            <a:r>
              <a:rPr lang="en-US" sz="4800" b="1" dirty="0">
                <a:latin typeface="Aptos Display" panose="020B0004020202020204" pitchFamily="34" charset="0"/>
              </a:rPr>
              <a:t>AI-Driven Music Caption Generation using LLM</a:t>
            </a:r>
            <a:br>
              <a:rPr lang="en-US" sz="4800" b="1" dirty="0">
                <a:latin typeface="Aptos Display" panose="020B0004020202020204" pitchFamily="34" charset="0"/>
              </a:rPr>
            </a:br>
            <a:br>
              <a:rPr lang="en-US" sz="4800" b="1" dirty="0">
                <a:latin typeface="Aptos Display" panose="020B0004020202020204" pitchFamily="34" charset="0"/>
              </a:rPr>
            </a:br>
            <a:r>
              <a:rPr lang="en-US" sz="2700" b="1" dirty="0">
                <a:latin typeface="Aptos Display" panose="020B0004020202020204" pitchFamily="34" charset="0"/>
              </a:rPr>
              <a:t>“Music in Human Terms”</a:t>
            </a:r>
            <a:endParaRPr lang="en-IN" sz="2700" b="1" dirty="0">
              <a:latin typeface="Aptos Display" panose="020B0004020202020204" pitchFamily="34" charset="0"/>
            </a:endParaRPr>
          </a:p>
        </p:txBody>
      </p:sp>
      <p:pic>
        <p:nvPicPr>
          <p:cNvPr id="26" name="Picture 25">
            <a:extLst>
              <a:ext uri="{FF2B5EF4-FFF2-40B4-BE49-F238E27FC236}">
                <a16:creationId xmlns:a16="http://schemas.microsoft.com/office/drawing/2014/main" id="{D37F791B-CFC8-EE5F-58CD-4880368376E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27949">
            <a:off x="958294" y="5364335"/>
            <a:ext cx="2045157" cy="1461968"/>
          </a:xfrm>
          <a:prstGeom prst="rect">
            <a:avLst/>
          </a:prstGeom>
        </p:spPr>
      </p:pic>
      <p:pic>
        <p:nvPicPr>
          <p:cNvPr id="27" name="Picture 26">
            <a:extLst>
              <a:ext uri="{FF2B5EF4-FFF2-40B4-BE49-F238E27FC236}">
                <a16:creationId xmlns:a16="http://schemas.microsoft.com/office/drawing/2014/main" id="{B8F69945-89F5-493F-93B5-65324564CDA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94024" y="5459163"/>
            <a:ext cx="2673515" cy="1117462"/>
          </a:xfrm>
          <a:prstGeom prst="rect">
            <a:avLst/>
          </a:prstGeom>
        </p:spPr>
      </p:pic>
    </p:spTree>
    <p:extLst>
      <p:ext uri="{BB962C8B-B14F-4D97-AF65-F5344CB8AC3E}">
        <p14:creationId xmlns:p14="http://schemas.microsoft.com/office/powerpoint/2010/main" val="7861086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E12AD-C5B1-B0C6-C437-4B4466E400D7}"/>
              </a:ext>
            </a:extLst>
          </p:cNvPr>
          <p:cNvSpPr>
            <a:spLocks noGrp="1"/>
          </p:cNvSpPr>
          <p:nvPr>
            <p:ph type="title"/>
          </p:nvPr>
        </p:nvSpPr>
        <p:spPr>
          <a:xfrm>
            <a:off x="2908300" y="2308225"/>
            <a:ext cx="5245100" cy="1325563"/>
          </a:xfrm>
        </p:spPr>
        <p:txBody>
          <a:bodyPr>
            <a:normAutofit fontScale="90000"/>
          </a:bodyPr>
          <a:lstStyle/>
          <a:p>
            <a:r>
              <a:rPr lang="en-US" sz="8800" b="1" dirty="0">
                <a:latin typeface="Aptos Display" panose="020B0004020202020204" pitchFamily="34" charset="0"/>
              </a:rPr>
              <a:t>Thank You!!</a:t>
            </a:r>
            <a:endParaRPr lang="en-IN" sz="8800" b="1" dirty="0">
              <a:latin typeface="Aptos Display" panose="020B0004020202020204" pitchFamily="34" charset="0"/>
            </a:endParaRPr>
          </a:p>
        </p:txBody>
      </p:sp>
      <p:pic>
        <p:nvPicPr>
          <p:cNvPr id="4" name="Picture 3">
            <a:extLst>
              <a:ext uri="{FF2B5EF4-FFF2-40B4-BE49-F238E27FC236}">
                <a16:creationId xmlns:a16="http://schemas.microsoft.com/office/drawing/2014/main" id="{17B674C8-CE1B-1A5A-84D3-EDF7EA76C796}"/>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20098" b="84804" l="3105" r="97386"/>
                    </a14:imgEffect>
                  </a14:imgLayer>
                </a14:imgProps>
              </a:ext>
              <a:ext uri="{28A0092B-C50C-407E-A947-70E740481C1C}">
                <a14:useLocalDpi xmlns:a14="http://schemas.microsoft.com/office/drawing/2010/main" val="0"/>
              </a:ext>
            </a:extLst>
          </a:blip>
          <a:srcRect t="22460" b="22907"/>
          <a:stretch/>
        </p:blipFill>
        <p:spPr>
          <a:xfrm>
            <a:off x="9186536" y="5977020"/>
            <a:ext cx="3327401" cy="880980"/>
          </a:xfrm>
          <a:prstGeom prst="rect">
            <a:avLst/>
          </a:prstGeom>
        </p:spPr>
      </p:pic>
    </p:spTree>
    <p:extLst>
      <p:ext uri="{BB962C8B-B14F-4D97-AF65-F5344CB8AC3E}">
        <p14:creationId xmlns:p14="http://schemas.microsoft.com/office/powerpoint/2010/main" val="12264321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5236E1-91F0-D662-6955-B9FF855F1851}"/>
              </a:ext>
            </a:extLst>
          </p:cNvPr>
          <p:cNvSpPr>
            <a:spLocks noGrp="1"/>
          </p:cNvSpPr>
          <p:nvPr>
            <p:ph type="title"/>
          </p:nvPr>
        </p:nvSpPr>
        <p:spPr/>
        <p:txBody>
          <a:bodyPr/>
          <a:lstStyle/>
          <a:p>
            <a:r>
              <a:rPr lang="en-US" b="1" dirty="0">
                <a:latin typeface="Aptos Display" panose="020B0004020202020204" pitchFamily="34" charset="0"/>
              </a:rPr>
              <a:t>Context</a:t>
            </a:r>
            <a:endParaRPr lang="en-IN" b="1" dirty="0">
              <a:latin typeface="Aptos Display" panose="020B0004020202020204" pitchFamily="34" charset="0"/>
            </a:endParaRPr>
          </a:p>
        </p:txBody>
      </p:sp>
      <p:sp>
        <p:nvSpPr>
          <p:cNvPr id="3" name="Content Placeholder 2">
            <a:extLst>
              <a:ext uri="{FF2B5EF4-FFF2-40B4-BE49-F238E27FC236}">
                <a16:creationId xmlns:a16="http://schemas.microsoft.com/office/drawing/2014/main" id="{D7CB3CD2-E3FB-7FAF-E8E2-DE17FE2406BC}"/>
              </a:ext>
            </a:extLst>
          </p:cNvPr>
          <p:cNvSpPr>
            <a:spLocks noGrp="1"/>
          </p:cNvSpPr>
          <p:nvPr>
            <p:ph idx="1"/>
          </p:nvPr>
        </p:nvSpPr>
        <p:spPr>
          <a:xfrm>
            <a:off x="850899" y="1665288"/>
            <a:ext cx="3744895" cy="3549305"/>
          </a:xfrm>
        </p:spPr>
        <p:txBody>
          <a:bodyPr>
            <a:normAutofit/>
          </a:bodyPr>
          <a:lstStyle/>
          <a:p>
            <a:r>
              <a:rPr lang="en-US" sz="2400" dirty="0">
                <a:latin typeface="Aptos Display" panose="020B0004020202020204" pitchFamily="34" charset="0"/>
              </a:rPr>
              <a:t>Understand the essence of an unfamiliar audio clip</a:t>
            </a:r>
          </a:p>
          <a:p>
            <a:r>
              <a:rPr lang="en-US" sz="2400" dirty="0">
                <a:latin typeface="Aptos Display" panose="020B0004020202020204" pitchFamily="34" charset="0"/>
              </a:rPr>
              <a:t>Identify attributes like mood, instrumentation, or style</a:t>
            </a:r>
          </a:p>
          <a:p>
            <a:r>
              <a:rPr lang="en-US" sz="2400" dirty="0">
                <a:latin typeface="Aptos Display" panose="020B0004020202020204" pitchFamily="34" charset="0"/>
              </a:rPr>
              <a:t>Useful for music recommendation platforms</a:t>
            </a:r>
          </a:p>
        </p:txBody>
      </p:sp>
      <p:pic>
        <p:nvPicPr>
          <p:cNvPr id="9" name="Picture 8">
            <a:extLst>
              <a:ext uri="{FF2B5EF4-FFF2-40B4-BE49-F238E27FC236}">
                <a16:creationId xmlns:a16="http://schemas.microsoft.com/office/drawing/2014/main" id="{3040A486-4D7C-3DF8-1C2D-FD002525EE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00340" y="1485900"/>
            <a:ext cx="7099566" cy="3728693"/>
          </a:xfrm>
          <a:prstGeom prst="rect">
            <a:avLst/>
          </a:prstGeom>
        </p:spPr>
      </p:pic>
      <p:pic>
        <p:nvPicPr>
          <p:cNvPr id="4" name="Picture 3">
            <a:extLst>
              <a:ext uri="{FF2B5EF4-FFF2-40B4-BE49-F238E27FC236}">
                <a16:creationId xmlns:a16="http://schemas.microsoft.com/office/drawing/2014/main" id="{80D89AFD-08A6-988F-05AE-FD2C05A96FDF}"/>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20098" b="84804" l="3105" r="97386"/>
                    </a14:imgEffect>
                  </a14:imgLayer>
                </a14:imgProps>
              </a:ext>
              <a:ext uri="{28A0092B-C50C-407E-A947-70E740481C1C}">
                <a14:useLocalDpi xmlns:a14="http://schemas.microsoft.com/office/drawing/2010/main" val="0"/>
              </a:ext>
            </a:extLst>
          </a:blip>
          <a:srcRect t="22460" b="22907"/>
          <a:stretch/>
        </p:blipFill>
        <p:spPr>
          <a:xfrm>
            <a:off x="9097636" y="5977020"/>
            <a:ext cx="3327401" cy="880980"/>
          </a:xfrm>
          <a:prstGeom prst="rect">
            <a:avLst/>
          </a:prstGeom>
        </p:spPr>
      </p:pic>
      <p:sp>
        <p:nvSpPr>
          <p:cNvPr id="5" name="Rectangle: Rounded Corners 4">
            <a:extLst>
              <a:ext uri="{FF2B5EF4-FFF2-40B4-BE49-F238E27FC236}">
                <a16:creationId xmlns:a16="http://schemas.microsoft.com/office/drawing/2014/main" id="{7C26D89F-62FA-12B4-292C-F6E4A25E1ECA}"/>
              </a:ext>
            </a:extLst>
          </p:cNvPr>
          <p:cNvSpPr/>
          <p:nvPr/>
        </p:nvSpPr>
        <p:spPr>
          <a:xfrm>
            <a:off x="685799" y="5549230"/>
            <a:ext cx="9347201" cy="572170"/>
          </a:xfrm>
          <a:prstGeom prst="roundRect">
            <a:avLst/>
          </a:prstGeom>
          <a:noFill/>
          <a:ln>
            <a:solidFill>
              <a:srgbClr val="FF68A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ptos Display" panose="020B0004020202020204" pitchFamily="34" charset="0"/>
              </a:rPr>
              <a:t>Bridges gap by enabling machines to </a:t>
            </a:r>
            <a:r>
              <a:rPr lang="en-US" sz="2400" b="1" dirty="0">
                <a:solidFill>
                  <a:schemeClr val="tx1"/>
                </a:solidFill>
                <a:latin typeface="Aptos Display" panose="020B0004020202020204" pitchFamily="34" charset="0"/>
              </a:rPr>
              <a:t>"describe music in human terms"</a:t>
            </a:r>
            <a:endParaRPr lang="en-IN" sz="2400" dirty="0">
              <a:solidFill>
                <a:schemeClr val="tx1"/>
              </a:solidFill>
              <a:latin typeface="Aptos Display" panose="020B0004020202020204" pitchFamily="34" charset="0"/>
            </a:endParaRPr>
          </a:p>
        </p:txBody>
      </p:sp>
    </p:spTree>
    <p:extLst>
      <p:ext uri="{BB962C8B-B14F-4D97-AF65-F5344CB8AC3E}">
        <p14:creationId xmlns:p14="http://schemas.microsoft.com/office/powerpoint/2010/main" val="40675287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3BCBDC-E73A-4EE0-20E1-1A1A7D9C9125}"/>
              </a:ext>
            </a:extLst>
          </p:cNvPr>
          <p:cNvSpPr>
            <a:spLocks noGrp="1"/>
          </p:cNvSpPr>
          <p:nvPr>
            <p:ph type="title"/>
          </p:nvPr>
        </p:nvSpPr>
        <p:spPr/>
        <p:txBody>
          <a:bodyPr/>
          <a:lstStyle/>
          <a:p>
            <a:r>
              <a:rPr lang="en-US" sz="4400" b="1" dirty="0">
                <a:latin typeface="Aptos Display" panose="020B0004020202020204" pitchFamily="34" charset="0"/>
              </a:rPr>
              <a:t>Goals</a:t>
            </a:r>
            <a:br>
              <a:rPr lang="en-IN" sz="4400" b="1" dirty="0">
                <a:latin typeface="Aptos Display" panose="020B0004020202020204" pitchFamily="34" charset="0"/>
              </a:rPr>
            </a:br>
            <a:endParaRPr lang="en-IN" dirty="0"/>
          </a:p>
        </p:txBody>
      </p:sp>
      <p:graphicFrame>
        <p:nvGraphicFramePr>
          <p:cNvPr id="6" name="Content Placeholder 5">
            <a:extLst>
              <a:ext uri="{FF2B5EF4-FFF2-40B4-BE49-F238E27FC236}">
                <a16:creationId xmlns:a16="http://schemas.microsoft.com/office/drawing/2014/main" id="{1A73AF84-464A-FDB5-FC3E-0DF6D00C5B91}"/>
              </a:ext>
            </a:extLst>
          </p:cNvPr>
          <p:cNvGraphicFramePr>
            <a:graphicFrameLocks noGrp="1"/>
          </p:cNvGraphicFramePr>
          <p:nvPr>
            <p:ph idx="1"/>
            <p:extLst>
              <p:ext uri="{D42A27DB-BD31-4B8C-83A1-F6EECF244321}">
                <p14:modId xmlns:p14="http://schemas.microsoft.com/office/powerpoint/2010/main" val="1016393184"/>
              </p:ext>
            </p:extLst>
          </p:nvPr>
        </p:nvGraphicFramePr>
        <p:xfrm>
          <a:off x="498895" y="1237849"/>
          <a:ext cx="10956505" cy="482005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3" name="Picture 12">
            <a:extLst>
              <a:ext uri="{FF2B5EF4-FFF2-40B4-BE49-F238E27FC236}">
                <a16:creationId xmlns:a16="http://schemas.microsoft.com/office/drawing/2014/main" id="{4117D524-0949-DE9B-8225-4D06F7218F74}"/>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20098" b="84804" l="3105" r="97386"/>
                    </a14:imgEffect>
                  </a14:imgLayer>
                </a14:imgProps>
              </a:ext>
              <a:ext uri="{28A0092B-C50C-407E-A947-70E740481C1C}">
                <a14:useLocalDpi xmlns:a14="http://schemas.microsoft.com/office/drawing/2010/main" val="0"/>
              </a:ext>
            </a:extLst>
          </a:blip>
          <a:srcRect t="22460" b="22907"/>
          <a:stretch/>
        </p:blipFill>
        <p:spPr>
          <a:xfrm>
            <a:off x="9097636" y="5977020"/>
            <a:ext cx="3327401" cy="880980"/>
          </a:xfrm>
          <a:prstGeom prst="rect">
            <a:avLst/>
          </a:prstGeom>
        </p:spPr>
      </p:pic>
    </p:spTree>
    <p:extLst>
      <p:ext uri="{BB962C8B-B14F-4D97-AF65-F5344CB8AC3E}">
        <p14:creationId xmlns:p14="http://schemas.microsoft.com/office/powerpoint/2010/main" val="7767779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8C3A74-9D56-05AA-7F8D-45E0D664F57D}"/>
              </a:ext>
            </a:extLst>
          </p:cNvPr>
          <p:cNvSpPr>
            <a:spLocks noGrp="1"/>
          </p:cNvSpPr>
          <p:nvPr>
            <p:ph type="title"/>
          </p:nvPr>
        </p:nvSpPr>
        <p:spPr/>
        <p:txBody>
          <a:bodyPr/>
          <a:lstStyle/>
          <a:p>
            <a:r>
              <a:rPr lang="en-US" b="1" dirty="0">
                <a:latin typeface="Aptos Display" panose="020B0004020202020204" pitchFamily="34" charset="0"/>
              </a:rPr>
              <a:t>Components</a:t>
            </a:r>
            <a:endParaRPr lang="en-IN" b="1" dirty="0">
              <a:latin typeface="Aptos Display" panose="020B0004020202020204" pitchFamily="34" charset="0"/>
            </a:endParaRPr>
          </a:p>
        </p:txBody>
      </p:sp>
      <p:pic>
        <p:nvPicPr>
          <p:cNvPr id="5" name="Picture 4">
            <a:extLst>
              <a:ext uri="{FF2B5EF4-FFF2-40B4-BE49-F238E27FC236}">
                <a16:creationId xmlns:a16="http://schemas.microsoft.com/office/drawing/2014/main" id="{07A419AF-09FE-7AC4-7055-8C5E1D2865D2}"/>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20098" b="84804" l="3105" r="97386"/>
                    </a14:imgEffect>
                  </a14:imgLayer>
                </a14:imgProps>
              </a:ext>
              <a:ext uri="{28A0092B-C50C-407E-A947-70E740481C1C}">
                <a14:useLocalDpi xmlns:a14="http://schemas.microsoft.com/office/drawing/2010/main" val="0"/>
              </a:ext>
            </a:extLst>
          </a:blip>
          <a:srcRect t="22460" b="22907"/>
          <a:stretch/>
        </p:blipFill>
        <p:spPr>
          <a:xfrm>
            <a:off x="9097636" y="5977020"/>
            <a:ext cx="3327401" cy="880980"/>
          </a:xfrm>
          <a:prstGeom prst="rect">
            <a:avLst/>
          </a:prstGeom>
        </p:spPr>
      </p:pic>
      <p:graphicFrame>
        <p:nvGraphicFramePr>
          <p:cNvPr id="7" name="Diagram 6">
            <a:extLst>
              <a:ext uri="{FF2B5EF4-FFF2-40B4-BE49-F238E27FC236}">
                <a16:creationId xmlns:a16="http://schemas.microsoft.com/office/drawing/2014/main" id="{4E96645B-0565-A57A-B668-55796760D6E6}"/>
              </a:ext>
            </a:extLst>
          </p:cNvPr>
          <p:cNvGraphicFramePr/>
          <p:nvPr>
            <p:extLst>
              <p:ext uri="{D42A27DB-BD31-4B8C-83A1-F6EECF244321}">
                <p14:modId xmlns:p14="http://schemas.microsoft.com/office/powerpoint/2010/main" val="520269868"/>
              </p:ext>
            </p:extLst>
          </p:nvPr>
        </p:nvGraphicFramePr>
        <p:xfrm>
          <a:off x="-40013" y="1690688"/>
          <a:ext cx="11393813" cy="5003799"/>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26" name="Picture 25">
            <a:extLst>
              <a:ext uri="{FF2B5EF4-FFF2-40B4-BE49-F238E27FC236}">
                <a16:creationId xmlns:a16="http://schemas.microsoft.com/office/drawing/2014/main" id="{9D5F338C-D968-5492-99F7-90446E59810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374788" y="4394725"/>
            <a:ext cx="4423512" cy="919513"/>
          </a:xfrm>
          <a:prstGeom prst="rect">
            <a:avLst/>
          </a:prstGeom>
        </p:spPr>
      </p:pic>
    </p:spTree>
    <p:extLst>
      <p:ext uri="{BB962C8B-B14F-4D97-AF65-F5344CB8AC3E}">
        <p14:creationId xmlns:p14="http://schemas.microsoft.com/office/powerpoint/2010/main" val="6967958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BC98F2B-6D83-3816-CFFD-1C9C03A74744}"/>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20098" b="84804" l="3105" r="97386"/>
                    </a14:imgEffect>
                  </a14:imgLayer>
                </a14:imgProps>
              </a:ext>
              <a:ext uri="{28A0092B-C50C-407E-A947-70E740481C1C}">
                <a14:useLocalDpi xmlns:a14="http://schemas.microsoft.com/office/drawing/2010/main" val="0"/>
              </a:ext>
            </a:extLst>
          </a:blip>
          <a:srcRect t="22460" b="22907"/>
          <a:stretch/>
        </p:blipFill>
        <p:spPr>
          <a:xfrm>
            <a:off x="9377037" y="6049558"/>
            <a:ext cx="3005464" cy="795742"/>
          </a:xfrm>
          <a:prstGeom prst="rect">
            <a:avLst/>
          </a:prstGeom>
        </p:spPr>
      </p:pic>
      <p:sp>
        <p:nvSpPr>
          <p:cNvPr id="11" name="Title 1">
            <a:extLst>
              <a:ext uri="{FF2B5EF4-FFF2-40B4-BE49-F238E27FC236}">
                <a16:creationId xmlns:a16="http://schemas.microsoft.com/office/drawing/2014/main" id="{854D8914-BA7E-CE0B-841B-58FE8A6DE0C7}"/>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latin typeface="Aptos Display" panose="020B0004020202020204" pitchFamily="34" charset="0"/>
              </a:rPr>
              <a:t>Architecture</a:t>
            </a:r>
            <a:endParaRPr lang="en-IN" b="1" dirty="0">
              <a:latin typeface="Aptos Display" panose="020B0004020202020204" pitchFamily="34" charset="0"/>
            </a:endParaRPr>
          </a:p>
        </p:txBody>
      </p:sp>
      <p:pic>
        <p:nvPicPr>
          <p:cNvPr id="13" name="Picture 12">
            <a:extLst>
              <a:ext uri="{FF2B5EF4-FFF2-40B4-BE49-F238E27FC236}">
                <a16:creationId xmlns:a16="http://schemas.microsoft.com/office/drawing/2014/main" id="{4D27EA09-A75F-1455-4B06-01C971042106}"/>
              </a:ext>
            </a:extLst>
          </p:cNvPr>
          <p:cNvPicPr>
            <a:picLocks noChangeAspect="1"/>
          </p:cNvPicPr>
          <p:nvPr/>
        </p:nvPicPr>
        <p:blipFill>
          <a:blip r:embed="rId5">
            <a:extLst>
              <a:ext uri="{28A0092B-C50C-407E-A947-70E740481C1C}">
                <a14:useLocalDpi xmlns:a14="http://schemas.microsoft.com/office/drawing/2010/main" val="0"/>
              </a:ext>
            </a:extLst>
          </a:blip>
          <a:srcRect t="9445"/>
          <a:stretch/>
        </p:blipFill>
        <p:spPr>
          <a:xfrm>
            <a:off x="838200" y="1020264"/>
            <a:ext cx="8670928" cy="5627181"/>
          </a:xfrm>
          <a:prstGeom prst="rect">
            <a:avLst/>
          </a:prstGeom>
        </p:spPr>
      </p:pic>
    </p:spTree>
    <p:extLst>
      <p:ext uri="{BB962C8B-B14F-4D97-AF65-F5344CB8AC3E}">
        <p14:creationId xmlns:p14="http://schemas.microsoft.com/office/powerpoint/2010/main" val="9340680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BBFFE6-71C8-7777-D250-73A9EA594787}"/>
              </a:ext>
            </a:extLst>
          </p:cNvPr>
          <p:cNvSpPr>
            <a:spLocks noGrp="1"/>
          </p:cNvSpPr>
          <p:nvPr>
            <p:ph type="title"/>
          </p:nvPr>
        </p:nvSpPr>
        <p:spPr/>
        <p:txBody>
          <a:bodyPr/>
          <a:lstStyle/>
          <a:p>
            <a:r>
              <a:rPr lang="en-US" b="1" dirty="0">
                <a:latin typeface="Aptos Display" panose="020B0004020202020204" pitchFamily="34" charset="0"/>
              </a:rPr>
              <a:t>Demonstration</a:t>
            </a:r>
            <a:endParaRPr lang="en-IN" b="1" dirty="0">
              <a:latin typeface="Aptos Display" panose="020B0004020202020204" pitchFamily="34" charset="0"/>
            </a:endParaRPr>
          </a:p>
        </p:txBody>
      </p:sp>
      <p:pic>
        <p:nvPicPr>
          <p:cNvPr id="4" name="final">
            <a:hlinkClick r:id="" action="ppaction://media"/>
            <a:extLst>
              <a:ext uri="{FF2B5EF4-FFF2-40B4-BE49-F238E27FC236}">
                <a16:creationId xmlns:a16="http://schemas.microsoft.com/office/drawing/2014/main" id="{5B3C2EFA-374D-31A0-AF6A-E6F8FBEA37CB}"/>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rcRect b="11784"/>
          <a:stretch/>
        </p:blipFill>
        <p:spPr>
          <a:xfrm>
            <a:off x="1206500" y="1457325"/>
            <a:ext cx="9779000" cy="4852375"/>
          </a:xfrm>
        </p:spPr>
      </p:pic>
    </p:spTree>
    <p:extLst>
      <p:ext uri="{BB962C8B-B14F-4D97-AF65-F5344CB8AC3E}">
        <p14:creationId xmlns:p14="http://schemas.microsoft.com/office/powerpoint/2010/main" val="1004058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40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45D196E-FC24-4672-E2C7-3C592578E9DD}"/>
              </a:ext>
            </a:extLst>
          </p:cNvPr>
          <p:cNvSpPr>
            <a:spLocks noGrp="1"/>
          </p:cNvSpPr>
          <p:nvPr>
            <p:ph type="title"/>
          </p:nvPr>
        </p:nvSpPr>
        <p:spPr>
          <a:xfrm>
            <a:off x="838200" y="358774"/>
            <a:ext cx="10515600" cy="1325563"/>
          </a:xfrm>
        </p:spPr>
        <p:txBody>
          <a:bodyPr/>
          <a:lstStyle/>
          <a:p>
            <a:r>
              <a:rPr lang="en-US" b="1" dirty="0">
                <a:latin typeface="Aptos Display" panose="020B0004020202020204" pitchFamily="34" charset="0"/>
              </a:rPr>
              <a:t>Debugging</a:t>
            </a:r>
            <a:endParaRPr lang="en-IN" dirty="0"/>
          </a:p>
        </p:txBody>
      </p:sp>
      <p:sp>
        <p:nvSpPr>
          <p:cNvPr id="4" name="Content Placeholder 3">
            <a:extLst>
              <a:ext uri="{FF2B5EF4-FFF2-40B4-BE49-F238E27FC236}">
                <a16:creationId xmlns:a16="http://schemas.microsoft.com/office/drawing/2014/main" id="{08CD3540-B24F-B045-5833-EA785994E645}"/>
              </a:ext>
            </a:extLst>
          </p:cNvPr>
          <p:cNvSpPr>
            <a:spLocks noGrp="1"/>
          </p:cNvSpPr>
          <p:nvPr>
            <p:ph idx="1"/>
          </p:nvPr>
        </p:nvSpPr>
        <p:spPr/>
        <p:txBody>
          <a:bodyPr/>
          <a:lstStyle/>
          <a:p>
            <a:r>
              <a:rPr lang="en-US" b="1" dirty="0"/>
              <a:t>Cloud Watch Logs</a:t>
            </a:r>
          </a:p>
          <a:p>
            <a:r>
              <a:rPr lang="en-US" b="1" dirty="0"/>
              <a:t>Launching a container in EC2 instance for live testing</a:t>
            </a:r>
          </a:p>
          <a:p>
            <a:pPr lvl="1"/>
            <a:r>
              <a:rPr lang="en-US" dirty="0">
                <a:solidFill>
                  <a:schemeClr val="bg2">
                    <a:lumMod val="50000"/>
                  </a:schemeClr>
                </a:solidFill>
              </a:rPr>
              <a:t>Interactive terminal Mode overriding entry point</a:t>
            </a:r>
          </a:p>
          <a:p>
            <a:pPr lvl="1"/>
            <a:r>
              <a:rPr lang="en-US" dirty="0">
                <a:solidFill>
                  <a:schemeClr val="bg2">
                    <a:lumMod val="50000"/>
                  </a:schemeClr>
                </a:solidFill>
              </a:rPr>
              <a:t>Port forwarding</a:t>
            </a:r>
          </a:p>
          <a:p>
            <a:r>
              <a:rPr lang="en-US" b="1" dirty="0"/>
              <a:t>Simulating Sage Maker behavior</a:t>
            </a:r>
          </a:p>
          <a:p>
            <a:pPr lvl="1"/>
            <a:r>
              <a:rPr lang="en-US" dirty="0">
                <a:solidFill>
                  <a:schemeClr val="bg2">
                    <a:lumMod val="50000"/>
                  </a:schemeClr>
                </a:solidFill>
              </a:rPr>
              <a:t>Custom image with required dependencies</a:t>
            </a:r>
          </a:p>
          <a:p>
            <a:r>
              <a:rPr lang="en-US" b="1" dirty="0"/>
              <a:t>Created dummy test cases</a:t>
            </a:r>
          </a:p>
          <a:p>
            <a:pPr lvl="1"/>
            <a:r>
              <a:rPr lang="en-US" dirty="0">
                <a:solidFill>
                  <a:schemeClr val="bg2">
                    <a:lumMod val="50000"/>
                  </a:schemeClr>
                </a:solidFill>
              </a:rPr>
              <a:t>Check API responses</a:t>
            </a:r>
          </a:p>
          <a:p>
            <a:pPr lvl="1"/>
            <a:r>
              <a:rPr lang="en-US" dirty="0">
                <a:solidFill>
                  <a:schemeClr val="bg2">
                    <a:lumMod val="50000"/>
                  </a:schemeClr>
                </a:solidFill>
              </a:rPr>
              <a:t>Payload to-and-fro</a:t>
            </a:r>
          </a:p>
          <a:p>
            <a:endParaRPr lang="en-US" dirty="0"/>
          </a:p>
          <a:p>
            <a:pPr lvl="1"/>
            <a:endParaRPr lang="en-IN" dirty="0"/>
          </a:p>
        </p:txBody>
      </p:sp>
      <p:pic>
        <p:nvPicPr>
          <p:cNvPr id="5" name="Picture 4">
            <a:extLst>
              <a:ext uri="{FF2B5EF4-FFF2-40B4-BE49-F238E27FC236}">
                <a16:creationId xmlns:a16="http://schemas.microsoft.com/office/drawing/2014/main" id="{94290A10-6232-25E4-E9CB-68A0FC0CAF1C}"/>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20098" b="84804" l="3105" r="97386"/>
                    </a14:imgEffect>
                  </a14:imgLayer>
                </a14:imgProps>
              </a:ext>
              <a:ext uri="{28A0092B-C50C-407E-A947-70E740481C1C}">
                <a14:useLocalDpi xmlns:a14="http://schemas.microsoft.com/office/drawing/2010/main" val="0"/>
              </a:ext>
            </a:extLst>
          </a:blip>
          <a:srcRect t="22460" b="22907"/>
          <a:stretch/>
        </p:blipFill>
        <p:spPr>
          <a:xfrm>
            <a:off x="9186536" y="5977020"/>
            <a:ext cx="3327401" cy="880980"/>
          </a:xfrm>
          <a:prstGeom prst="rect">
            <a:avLst/>
          </a:prstGeom>
        </p:spPr>
      </p:pic>
      <p:pic>
        <p:nvPicPr>
          <p:cNvPr id="9" name="Picture 8">
            <a:extLst>
              <a:ext uri="{FF2B5EF4-FFF2-40B4-BE49-F238E27FC236}">
                <a16:creationId xmlns:a16="http://schemas.microsoft.com/office/drawing/2014/main" id="{B8C47719-623D-6738-EA1A-1418A33E539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33837" y="1825625"/>
            <a:ext cx="474663" cy="474663"/>
          </a:xfrm>
          <a:prstGeom prst="rect">
            <a:avLst/>
          </a:prstGeom>
        </p:spPr>
      </p:pic>
      <p:pic>
        <p:nvPicPr>
          <p:cNvPr id="11" name="Picture 10">
            <a:extLst>
              <a:ext uri="{FF2B5EF4-FFF2-40B4-BE49-F238E27FC236}">
                <a16:creationId xmlns:a16="http://schemas.microsoft.com/office/drawing/2014/main" id="{268A50D3-BA33-0696-E063-147EB5C8906D}"/>
              </a:ext>
            </a:extLst>
          </p:cNvPr>
          <p:cNvPicPr>
            <a:picLocks noChangeAspect="1"/>
          </p:cNvPicPr>
          <p:nvPr/>
        </p:nvPicPr>
        <p:blipFill>
          <a:blip r:embed="rId6">
            <a:extLst>
              <a:ext uri="{28A0092B-C50C-407E-A947-70E740481C1C}">
                <a14:useLocalDpi xmlns:a14="http://schemas.microsoft.com/office/drawing/2010/main" val="0"/>
              </a:ext>
            </a:extLst>
          </a:blip>
          <a:srcRect l="16750" r="16646" b="31296"/>
          <a:stretch/>
        </p:blipFill>
        <p:spPr>
          <a:xfrm>
            <a:off x="9077000" y="2235200"/>
            <a:ext cx="990600" cy="575137"/>
          </a:xfrm>
          <a:prstGeom prst="rect">
            <a:avLst/>
          </a:prstGeom>
        </p:spPr>
      </p:pic>
      <p:pic>
        <p:nvPicPr>
          <p:cNvPr id="13" name="Picture 12">
            <a:extLst>
              <a:ext uri="{FF2B5EF4-FFF2-40B4-BE49-F238E27FC236}">
                <a16:creationId xmlns:a16="http://schemas.microsoft.com/office/drawing/2014/main" id="{E05A32CB-115C-0474-07ED-CBB15406E7B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321605" y="4470705"/>
            <a:ext cx="634695" cy="634695"/>
          </a:xfrm>
          <a:prstGeom prst="rect">
            <a:avLst/>
          </a:prstGeom>
        </p:spPr>
      </p:pic>
      <p:pic>
        <p:nvPicPr>
          <p:cNvPr id="15" name="Picture 14">
            <a:extLst>
              <a:ext uri="{FF2B5EF4-FFF2-40B4-BE49-F238E27FC236}">
                <a16:creationId xmlns:a16="http://schemas.microsoft.com/office/drawing/2014/main" id="{33F8F75F-0A0F-943E-D347-B59AFF7CC4C7}"/>
              </a:ext>
            </a:extLst>
          </p:cNvPr>
          <p:cNvPicPr>
            <a:picLocks noChangeAspect="1"/>
          </p:cNvPicPr>
          <p:nvPr/>
        </p:nvPicPr>
        <p:blipFill>
          <a:blip r:embed="rId8">
            <a:extLst>
              <a:ext uri="{28A0092B-C50C-407E-A947-70E740481C1C}">
                <a14:useLocalDpi xmlns:a14="http://schemas.microsoft.com/office/drawing/2010/main" val="0"/>
              </a:ext>
            </a:extLst>
          </a:blip>
          <a:srcRect l="37887" t="17823" r="33499" b="43006"/>
          <a:stretch/>
        </p:blipFill>
        <p:spPr>
          <a:xfrm>
            <a:off x="6134100" y="3577431"/>
            <a:ext cx="520109" cy="474663"/>
          </a:xfrm>
          <a:prstGeom prst="rect">
            <a:avLst/>
          </a:prstGeom>
        </p:spPr>
      </p:pic>
    </p:spTree>
    <p:extLst>
      <p:ext uri="{BB962C8B-B14F-4D97-AF65-F5344CB8AC3E}">
        <p14:creationId xmlns:p14="http://schemas.microsoft.com/office/powerpoint/2010/main" val="1311289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04BE88-143D-64AB-94DD-5B6C627DD5E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12D3B1A-05B3-B088-DF8A-717E889840D7}"/>
              </a:ext>
            </a:extLst>
          </p:cNvPr>
          <p:cNvSpPr>
            <a:spLocks noGrp="1"/>
          </p:cNvSpPr>
          <p:nvPr>
            <p:ph type="title"/>
          </p:nvPr>
        </p:nvSpPr>
        <p:spPr>
          <a:xfrm>
            <a:off x="838200" y="358774"/>
            <a:ext cx="10515600" cy="1325563"/>
          </a:xfrm>
        </p:spPr>
        <p:txBody>
          <a:bodyPr/>
          <a:lstStyle/>
          <a:p>
            <a:r>
              <a:rPr lang="en-US" b="1" dirty="0">
                <a:latin typeface="Aptos Display" panose="020B0004020202020204" pitchFamily="34" charset="0"/>
              </a:rPr>
              <a:t>Learning Outcomes</a:t>
            </a:r>
            <a:endParaRPr lang="en-IN" dirty="0"/>
          </a:p>
        </p:txBody>
      </p:sp>
      <p:sp>
        <p:nvSpPr>
          <p:cNvPr id="4" name="Content Placeholder 3">
            <a:extLst>
              <a:ext uri="{FF2B5EF4-FFF2-40B4-BE49-F238E27FC236}">
                <a16:creationId xmlns:a16="http://schemas.microsoft.com/office/drawing/2014/main" id="{3084DD23-6502-3E60-D120-59059DDB1727}"/>
              </a:ext>
            </a:extLst>
          </p:cNvPr>
          <p:cNvSpPr>
            <a:spLocks noGrp="1"/>
          </p:cNvSpPr>
          <p:nvPr>
            <p:ph idx="1"/>
          </p:nvPr>
        </p:nvSpPr>
        <p:spPr>
          <a:xfrm>
            <a:off x="838200" y="1825625"/>
            <a:ext cx="8077200" cy="4351338"/>
          </a:xfrm>
        </p:spPr>
        <p:txBody>
          <a:bodyPr>
            <a:normAutofit/>
          </a:bodyPr>
          <a:lstStyle/>
          <a:p>
            <a:r>
              <a:rPr lang="en-US" dirty="0"/>
              <a:t>Learned about </a:t>
            </a:r>
            <a:r>
              <a:rPr lang="en-US" b="1" dirty="0"/>
              <a:t>spectrograms</a:t>
            </a:r>
            <a:r>
              <a:rPr lang="en-US" dirty="0"/>
              <a:t>, </a:t>
            </a:r>
            <a:r>
              <a:rPr lang="en-US" b="1" dirty="0"/>
              <a:t>Mel encoders</a:t>
            </a:r>
            <a:r>
              <a:rPr lang="en-US" dirty="0"/>
              <a:t>, and audio-to-text models</a:t>
            </a:r>
          </a:p>
          <a:p>
            <a:r>
              <a:rPr lang="en-US" dirty="0"/>
              <a:t>Digital signal processing of signal by SFT</a:t>
            </a:r>
          </a:p>
          <a:p>
            <a:r>
              <a:rPr lang="en-US" dirty="0"/>
              <a:t>Made our hands dirty on deploying machine learning models on AWS Sage Maker</a:t>
            </a:r>
          </a:p>
          <a:p>
            <a:r>
              <a:rPr lang="en-US" dirty="0"/>
              <a:t>Managed large-scale </a:t>
            </a:r>
            <a:r>
              <a:rPr lang="en-US" b="1" dirty="0"/>
              <a:t>model artifacts </a:t>
            </a:r>
            <a:r>
              <a:rPr lang="en-US" dirty="0"/>
              <a:t>and ensured efficient storage and retrieval from S3</a:t>
            </a:r>
          </a:p>
          <a:p>
            <a:r>
              <a:rPr lang="en-US" dirty="0"/>
              <a:t>Dependency conflicts, circular imports, architecture mismatches</a:t>
            </a:r>
          </a:p>
          <a:p>
            <a:endParaRPr lang="en-US" dirty="0"/>
          </a:p>
          <a:p>
            <a:endParaRPr lang="en-US" dirty="0"/>
          </a:p>
          <a:p>
            <a:pPr lvl="1"/>
            <a:endParaRPr lang="en-IN" dirty="0"/>
          </a:p>
        </p:txBody>
      </p:sp>
      <p:pic>
        <p:nvPicPr>
          <p:cNvPr id="2" name="Picture 1">
            <a:extLst>
              <a:ext uri="{FF2B5EF4-FFF2-40B4-BE49-F238E27FC236}">
                <a16:creationId xmlns:a16="http://schemas.microsoft.com/office/drawing/2014/main" id="{ECB28DA3-DA73-793F-A66E-2D564FB146B2}"/>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20098" b="84804" l="3105" r="97386"/>
                    </a14:imgEffect>
                  </a14:imgLayer>
                </a14:imgProps>
              </a:ext>
              <a:ext uri="{28A0092B-C50C-407E-A947-70E740481C1C}">
                <a14:useLocalDpi xmlns:a14="http://schemas.microsoft.com/office/drawing/2010/main" val="0"/>
              </a:ext>
            </a:extLst>
          </a:blip>
          <a:srcRect t="22460" b="22907"/>
          <a:stretch/>
        </p:blipFill>
        <p:spPr>
          <a:xfrm>
            <a:off x="9186536" y="5977020"/>
            <a:ext cx="3327401" cy="880980"/>
          </a:xfrm>
          <a:prstGeom prst="rect">
            <a:avLst/>
          </a:prstGeom>
        </p:spPr>
      </p:pic>
      <p:pic>
        <p:nvPicPr>
          <p:cNvPr id="8" name="Picture 7">
            <a:extLst>
              <a:ext uri="{FF2B5EF4-FFF2-40B4-BE49-F238E27FC236}">
                <a16:creationId xmlns:a16="http://schemas.microsoft.com/office/drawing/2014/main" id="{45C2AEEE-9206-C23D-1C44-4C4FCB2EF83E}"/>
              </a:ext>
            </a:extLst>
          </p:cNvPr>
          <p:cNvPicPr>
            <a:picLocks noChangeAspect="1"/>
          </p:cNvPicPr>
          <p:nvPr/>
        </p:nvPicPr>
        <p:blipFill>
          <a:blip r:embed="rId5">
            <a:extLst>
              <a:ext uri="{28A0092B-C50C-407E-A947-70E740481C1C}">
                <a14:useLocalDpi xmlns:a14="http://schemas.microsoft.com/office/drawing/2010/main" val="0"/>
              </a:ext>
            </a:extLst>
          </a:blip>
          <a:srcRect l="65644" t="17848" r="4294" b="5805"/>
          <a:stretch/>
        </p:blipFill>
        <p:spPr>
          <a:xfrm>
            <a:off x="9338936" y="1809750"/>
            <a:ext cx="2266950" cy="3238500"/>
          </a:xfrm>
          <a:prstGeom prst="rect">
            <a:avLst/>
          </a:prstGeom>
        </p:spPr>
      </p:pic>
    </p:spTree>
    <p:extLst>
      <p:ext uri="{BB962C8B-B14F-4D97-AF65-F5344CB8AC3E}">
        <p14:creationId xmlns:p14="http://schemas.microsoft.com/office/powerpoint/2010/main" val="19966650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1B770C-053B-2582-59EA-638F4B4C3DF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00DE555-6ECA-2205-5967-34E0092A84D6}"/>
              </a:ext>
            </a:extLst>
          </p:cNvPr>
          <p:cNvSpPr>
            <a:spLocks noGrp="1"/>
          </p:cNvSpPr>
          <p:nvPr>
            <p:ph type="title"/>
          </p:nvPr>
        </p:nvSpPr>
        <p:spPr>
          <a:xfrm>
            <a:off x="838200" y="358774"/>
            <a:ext cx="10515600" cy="1325563"/>
          </a:xfrm>
        </p:spPr>
        <p:txBody>
          <a:bodyPr/>
          <a:lstStyle/>
          <a:p>
            <a:r>
              <a:rPr lang="en-US" b="1" dirty="0">
                <a:latin typeface="Aptos Display" panose="020B0004020202020204" pitchFamily="34" charset="0"/>
              </a:rPr>
              <a:t>Improvements</a:t>
            </a:r>
            <a:endParaRPr lang="en-IN" dirty="0"/>
          </a:p>
        </p:txBody>
      </p:sp>
      <p:sp>
        <p:nvSpPr>
          <p:cNvPr id="4" name="Content Placeholder 3">
            <a:extLst>
              <a:ext uri="{FF2B5EF4-FFF2-40B4-BE49-F238E27FC236}">
                <a16:creationId xmlns:a16="http://schemas.microsoft.com/office/drawing/2014/main" id="{B9D10A2D-6144-FE12-A199-22657B0EABAA}"/>
              </a:ext>
            </a:extLst>
          </p:cNvPr>
          <p:cNvSpPr>
            <a:spLocks noGrp="1"/>
          </p:cNvSpPr>
          <p:nvPr>
            <p:ph idx="1"/>
          </p:nvPr>
        </p:nvSpPr>
        <p:spPr/>
        <p:txBody>
          <a:bodyPr/>
          <a:lstStyle/>
          <a:p>
            <a:r>
              <a:rPr lang="en-US" dirty="0"/>
              <a:t>Implement Sage Maker endpoint to avoid re-loading model</a:t>
            </a:r>
          </a:p>
          <a:p>
            <a:r>
              <a:rPr lang="en-US" dirty="0"/>
              <a:t>Integration with music platforms (Ex: Spotify)</a:t>
            </a:r>
          </a:p>
          <a:p>
            <a:r>
              <a:rPr lang="en-US" dirty="0"/>
              <a:t>Generate next piece of music</a:t>
            </a:r>
          </a:p>
          <a:p>
            <a:endParaRPr lang="en-US" dirty="0"/>
          </a:p>
          <a:p>
            <a:endParaRPr lang="en-US" dirty="0"/>
          </a:p>
          <a:p>
            <a:endParaRPr lang="en-US" dirty="0"/>
          </a:p>
          <a:p>
            <a:endParaRPr lang="en-US" dirty="0"/>
          </a:p>
          <a:p>
            <a:pPr lvl="1"/>
            <a:endParaRPr lang="en-IN" dirty="0"/>
          </a:p>
        </p:txBody>
      </p:sp>
      <p:pic>
        <p:nvPicPr>
          <p:cNvPr id="2" name="Picture 1">
            <a:extLst>
              <a:ext uri="{FF2B5EF4-FFF2-40B4-BE49-F238E27FC236}">
                <a16:creationId xmlns:a16="http://schemas.microsoft.com/office/drawing/2014/main" id="{46C2FA10-1B3B-1E45-8C91-D621019B13B6}"/>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20098" b="84804" l="3105" r="97386"/>
                    </a14:imgEffect>
                  </a14:imgLayer>
                </a14:imgProps>
              </a:ext>
              <a:ext uri="{28A0092B-C50C-407E-A947-70E740481C1C}">
                <a14:useLocalDpi xmlns:a14="http://schemas.microsoft.com/office/drawing/2010/main" val="0"/>
              </a:ext>
            </a:extLst>
          </a:blip>
          <a:srcRect t="22460" b="22907"/>
          <a:stretch/>
        </p:blipFill>
        <p:spPr>
          <a:xfrm>
            <a:off x="9186536" y="5977020"/>
            <a:ext cx="3327401" cy="880980"/>
          </a:xfrm>
          <a:prstGeom prst="rect">
            <a:avLst/>
          </a:prstGeom>
        </p:spPr>
      </p:pic>
    </p:spTree>
    <p:extLst>
      <p:ext uri="{BB962C8B-B14F-4D97-AF65-F5344CB8AC3E}">
        <p14:creationId xmlns:p14="http://schemas.microsoft.com/office/powerpoint/2010/main" val="350947963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601</TotalTime>
  <Words>1415</Words>
  <Application>Microsoft Office PowerPoint</Application>
  <PresentationFormat>Widescreen</PresentationFormat>
  <Paragraphs>133</Paragraphs>
  <Slides>10</Slides>
  <Notes>8</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Aptos Display</vt:lpstr>
      <vt:lpstr>Arial</vt:lpstr>
      <vt:lpstr>Calibri</vt:lpstr>
      <vt:lpstr>Calibri Light</vt:lpstr>
      <vt:lpstr>Office Theme</vt:lpstr>
      <vt:lpstr>AI-Driven Music Caption Generation using LLM  “Music in Human Terms”</vt:lpstr>
      <vt:lpstr>Context</vt:lpstr>
      <vt:lpstr>Goals </vt:lpstr>
      <vt:lpstr>Components</vt:lpstr>
      <vt:lpstr>PowerPoint Presentation</vt:lpstr>
      <vt:lpstr>Demonstration</vt:lpstr>
      <vt:lpstr>Debugging</vt:lpstr>
      <vt:lpstr>Learning Outcomes</vt:lpstr>
      <vt:lpstr>Improvements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Sneha Sasanapuri</dc:creator>
  <cp:lastModifiedBy>Sneha Sasanapuri</cp:lastModifiedBy>
  <cp:revision>23</cp:revision>
  <dcterms:created xsi:type="dcterms:W3CDTF">2024-12-12T21:29:01Z</dcterms:created>
  <dcterms:modified xsi:type="dcterms:W3CDTF">2024-12-13T07:48:10Z</dcterms:modified>
</cp:coreProperties>
</file>